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313" r:id="rId3"/>
    <p:sldId id="312" r:id="rId4"/>
    <p:sldId id="319" r:id="rId5"/>
    <p:sldId id="322" r:id="rId6"/>
    <p:sldId id="318" r:id="rId7"/>
    <p:sldId id="325" r:id="rId8"/>
    <p:sldId id="321" r:id="rId9"/>
    <p:sldId id="316" r:id="rId10"/>
    <p:sldId id="315" r:id="rId11"/>
    <p:sldId id="32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4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hyperlink" Target="mailto:maggie@educate-wi.com" TargetMode="External"/><Relationship Id="rId2" Type="http://schemas.openxmlformats.org/officeDocument/2006/relationships/hyperlink" Target="mailto:erin@educate-wi.com" TargetMode="External"/><Relationship Id="rId1" Type="http://schemas.openxmlformats.org/officeDocument/2006/relationships/hyperlink" Target="mailto:tricia@educate-wi.com" TargetMode="External"/><Relationship Id="rId4" Type="http://schemas.openxmlformats.org/officeDocument/2006/relationships/hyperlink" Target="mailto:linda@educate-wi.com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hyperlink" Target="mailto:maggie@educate-wi.com" TargetMode="External"/><Relationship Id="rId2" Type="http://schemas.openxmlformats.org/officeDocument/2006/relationships/hyperlink" Target="mailto:erin@educate-wi.com" TargetMode="External"/><Relationship Id="rId1" Type="http://schemas.openxmlformats.org/officeDocument/2006/relationships/hyperlink" Target="mailto:tricia@educate-wi.com" TargetMode="External"/><Relationship Id="rId4" Type="http://schemas.openxmlformats.org/officeDocument/2006/relationships/hyperlink" Target="mailto:linda@educate-wi.com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E4C1DE-E32F-47DF-A85D-FC0F6B72FD11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E77729D-4A1C-4764-AFFF-7883162DEBAA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10 Sped</a:t>
          </a:r>
        </a:p>
      </dgm:t>
    </dgm:pt>
    <dgm:pt modelId="{3838C558-BA1A-40B8-8789-0D04041D9EBA}" type="parTrans" cxnId="{EA2EFDA6-174F-4EC1-BFE4-B31B2B9EA075}">
      <dgm:prSet/>
      <dgm:spPr/>
      <dgm:t>
        <a:bodyPr/>
        <a:lstStyle/>
        <a:p>
          <a:endParaRPr lang="en-US"/>
        </a:p>
      </dgm:t>
    </dgm:pt>
    <dgm:pt modelId="{A14CB271-CC42-4554-914A-705EE9A5884A}" type="sibTrans" cxnId="{EA2EFDA6-174F-4EC1-BFE4-B31B2B9EA075}">
      <dgm:prSet/>
      <dgm:spPr/>
      <dgm:t>
        <a:bodyPr/>
        <a:lstStyle/>
        <a:p>
          <a:endParaRPr lang="en-US"/>
        </a:p>
      </dgm:t>
    </dgm:pt>
    <dgm:pt modelId="{39023CE8-932D-4343-AE40-61C964F90A5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 certification program for cross-categorical and early childhood teachers of Special Education.</a:t>
          </a:r>
        </a:p>
      </dgm:t>
    </dgm:pt>
    <dgm:pt modelId="{0D8C9B42-51C2-4F1D-8372-D95CFBE496F9}" type="parTrans" cxnId="{2532BD75-88B6-4358-95AE-448FBBC5A5BA}">
      <dgm:prSet/>
      <dgm:spPr/>
      <dgm:t>
        <a:bodyPr/>
        <a:lstStyle/>
        <a:p>
          <a:endParaRPr lang="en-US"/>
        </a:p>
      </dgm:t>
    </dgm:pt>
    <dgm:pt modelId="{B883F883-2AF8-48A6-ACD5-67E86C019891}" type="sibTrans" cxnId="{2532BD75-88B6-4358-95AE-448FBBC5A5BA}">
      <dgm:prSet/>
      <dgm:spPr/>
      <dgm:t>
        <a:bodyPr/>
        <a:lstStyle/>
        <a:p>
          <a:endParaRPr lang="en-US"/>
        </a:p>
      </dgm:t>
    </dgm:pt>
    <dgm:pt modelId="{99C1E31E-5143-436A-92D0-4530767061A5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Project Teaching</a:t>
          </a:r>
        </a:p>
      </dgm:t>
    </dgm:pt>
    <dgm:pt modelId="{D4922787-65FC-4380-80E9-7189FCBAF983}" type="parTrans" cxnId="{AF4C5402-21EA-4BC0-8BEF-C7F8840CA92D}">
      <dgm:prSet/>
      <dgm:spPr/>
      <dgm:t>
        <a:bodyPr/>
        <a:lstStyle/>
        <a:p>
          <a:endParaRPr lang="en-US"/>
        </a:p>
      </dgm:t>
    </dgm:pt>
    <dgm:pt modelId="{84E43B69-DDAA-40D3-A246-7268411E3EA4}" type="sibTrans" cxnId="{AF4C5402-21EA-4BC0-8BEF-C7F8840CA92D}">
      <dgm:prSet/>
      <dgm:spPr/>
      <dgm:t>
        <a:bodyPr/>
        <a:lstStyle/>
        <a:p>
          <a:endParaRPr lang="en-US"/>
        </a:p>
      </dgm:t>
    </dgm:pt>
    <dgm:pt modelId="{1AA4C3E1-3D17-4C13-9C2E-9DD660DE791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 certification program for persons with bachelor's degrees in shortage areas: agriculture, art, business, computer science, engineering, English as a second language, family &amp; consumer education, world languages, mathematics, music, sciences, and technology.</a:t>
          </a:r>
        </a:p>
      </dgm:t>
    </dgm:pt>
    <dgm:pt modelId="{94ED291C-3BB2-4761-BB21-4F7459EA4516}" type="parTrans" cxnId="{4C78A367-AD2E-46E2-9FBC-C3A9F1DF0DC9}">
      <dgm:prSet/>
      <dgm:spPr/>
      <dgm:t>
        <a:bodyPr/>
        <a:lstStyle/>
        <a:p>
          <a:endParaRPr lang="en-US"/>
        </a:p>
      </dgm:t>
    </dgm:pt>
    <dgm:pt modelId="{CE254E63-73A5-4270-A049-1599F5E4E00C}" type="sibTrans" cxnId="{4C78A367-AD2E-46E2-9FBC-C3A9F1DF0DC9}">
      <dgm:prSet/>
      <dgm:spPr/>
      <dgm:t>
        <a:bodyPr/>
        <a:lstStyle/>
        <a:p>
          <a:endParaRPr lang="en-US"/>
        </a:p>
      </dgm:t>
    </dgm:pt>
    <dgm:pt modelId="{A7B4EA9E-D57C-43B8-9BAD-0687F96AA7A7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WiscAd</a:t>
          </a:r>
        </a:p>
      </dgm:t>
    </dgm:pt>
    <dgm:pt modelId="{750184AC-C7D7-4512-B202-AA559C302525}" type="parTrans" cxnId="{E3E0F01E-D432-46AD-9629-C4373B5A4FBE}">
      <dgm:prSet/>
      <dgm:spPr/>
      <dgm:t>
        <a:bodyPr/>
        <a:lstStyle/>
        <a:p>
          <a:endParaRPr lang="en-US"/>
        </a:p>
      </dgm:t>
    </dgm:pt>
    <dgm:pt modelId="{1C6C5CCF-2C3D-4BB3-8439-679F925F4B43}" type="sibTrans" cxnId="{E3E0F01E-D432-46AD-9629-C4373B5A4FBE}">
      <dgm:prSet/>
      <dgm:spPr/>
      <dgm:t>
        <a:bodyPr/>
        <a:lstStyle/>
        <a:p>
          <a:endParaRPr lang="en-US"/>
        </a:p>
      </dgm:t>
    </dgm:pt>
    <dgm:pt modelId="{58EA707C-319A-48E9-8217-A2468D43A53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 certification program for School Business Administrator Principal, Director of Instruction, Director of Special Education &amp; Pupil Services, and Superintendent.</a:t>
          </a:r>
        </a:p>
      </dgm:t>
    </dgm:pt>
    <dgm:pt modelId="{6B9F3E49-994D-4B4D-AA98-470C474D6347}" type="parTrans" cxnId="{0C3A5891-9B05-45F5-A06D-86AC440BBC4A}">
      <dgm:prSet/>
      <dgm:spPr/>
      <dgm:t>
        <a:bodyPr/>
        <a:lstStyle/>
        <a:p>
          <a:endParaRPr lang="en-US"/>
        </a:p>
      </dgm:t>
    </dgm:pt>
    <dgm:pt modelId="{A53CAFD2-DDED-41AD-A2EB-1FA772AE910D}" type="sibTrans" cxnId="{0C3A5891-9B05-45F5-A06D-86AC440BBC4A}">
      <dgm:prSet/>
      <dgm:spPr/>
      <dgm:t>
        <a:bodyPr/>
        <a:lstStyle/>
        <a:p>
          <a:endParaRPr lang="en-US"/>
        </a:p>
      </dgm:t>
    </dgm:pt>
    <dgm:pt modelId="{D8D7E3A9-3042-42D5-AEFA-86CB65504DB3}" type="pres">
      <dgm:prSet presAssocID="{FEE4C1DE-E32F-47DF-A85D-FC0F6B72FD11}" presName="root" presStyleCnt="0">
        <dgm:presLayoutVars>
          <dgm:dir/>
          <dgm:resizeHandles val="exact"/>
        </dgm:presLayoutVars>
      </dgm:prSet>
      <dgm:spPr/>
    </dgm:pt>
    <dgm:pt modelId="{3A348B69-C1C5-476A-B174-E387FCEB961A}" type="pres">
      <dgm:prSet presAssocID="{8E77729D-4A1C-4764-AFFF-7883162DEBAA}" presName="compNode" presStyleCnt="0"/>
      <dgm:spPr/>
    </dgm:pt>
    <dgm:pt modelId="{F292E758-FC3B-4A59-8FE4-0DF90D23D2D5}" type="pres">
      <dgm:prSet presAssocID="{8E77729D-4A1C-4764-AFFF-7883162DEBA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3E2D16DC-1B24-4113-80F5-4DA11116CE3C}" type="pres">
      <dgm:prSet presAssocID="{8E77729D-4A1C-4764-AFFF-7883162DEBAA}" presName="iconSpace" presStyleCnt="0"/>
      <dgm:spPr/>
    </dgm:pt>
    <dgm:pt modelId="{CB0CADF2-A822-4130-ADE4-6C057DD4318B}" type="pres">
      <dgm:prSet presAssocID="{8E77729D-4A1C-4764-AFFF-7883162DEBAA}" presName="parTx" presStyleLbl="revTx" presStyleIdx="0" presStyleCnt="6">
        <dgm:presLayoutVars>
          <dgm:chMax val="0"/>
          <dgm:chPref val="0"/>
        </dgm:presLayoutVars>
      </dgm:prSet>
      <dgm:spPr/>
    </dgm:pt>
    <dgm:pt modelId="{53E048DE-82E6-437D-B89C-A079441B1B70}" type="pres">
      <dgm:prSet presAssocID="{8E77729D-4A1C-4764-AFFF-7883162DEBAA}" presName="txSpace" presStyleCnt="0"/>
      <dgm:spPr/>
    </dgm:pt>
    <dgm:pt modelId="{E024B92D-4018-43E7-BB0C-86FCD8D79E4A}" type="pres">
      <dgm:prSet presAssocID="{8E77729D-4A1C-4764-AFFF-7883162DEBAA}" presName="desTx" presStyleLbl="revTx" presStyleIdx="1" presStyleCnt="6">
        <dgm:presLayoutVars/>
      </dgm:prSet>
      <dgm:spPr/>
    </dgm:pt>
    <dgm:pt modelId="{05DCBE02-432D-4FF1-BD8F-8DDB0B3153E9}" type="pres">
      <dgm:prSet presAssocID="{A14CB271-CC42-4554-914A-705EE9A5884A}" presName="sibTrans" presStyleCnt="0"/>
      <dgm:spPr/>
    </dgm:pt>
    <dgm:pt modelId="{4D44D38B-6B85-410E-86CF-F6D38A4165DF}" type="pres">
      <dgm:prSet presAssocID="{99C1E31E-5143-436A-92D0-4530767061A5}" presName="compNode" presStyleCnt="0"/>
      <dgm:spPr/>
    </dgm:pt>
    <dgm:pt modelId="{E9929363-4A6E-4CB6-8AA6-7C9383542D72}" type="pres">
      <dgm:prSet presAssocID="{99C1E31E-5143-436A-92D0-4530767061A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5CE3A35F-4E38-4F82-A5EF-8111A0082C64}" type="pres">
      <dgm:prSet presAssocID="{99C1E31E-5143-436A-92D0-4530767061A5}" presName="iconSpace" presStyleCnt="0"/>
      <dgm:spPr/>
    </dgm:pt>
    <dgm:pt modelId="{01CC0DEF-3EEC-4F85-A609-5AEA020AC2F6}" type="pres">
      <dgm:prSet presAssocID="{99C1E31E-5143-436A-92D0-4530767061A5}" presName="parTx" presStyleLbl="revTx" presStyleIdx="2" presStyleCnt="6">
        <dgm:presLayoutVars>
          <dgm:chMax val="0"/>
          <dgm:chPref val="0"/>
        </dgm:presLayoutVars>
      </dgm:prSet>
      <dgm:spPr/>
    </dgm:pt>
    <dgm:pt modelId="{14326403-9659-4F08-9BC9-DDA6100D0768}" type="pres">
      <dgm:prSet presAssocID="{99C1E31E-5143-436A-92D0-4530767061A5}" presName="txSpace" presStyleCnt="0"/>
      <dgm:spPr/>
    </dgm:pt>
    <dgm:pt modelId="{3739C92D-3AD0-4001-96EA-FAD720B9B304}" type="pres">
      <dgm:prSet presAssocID="{99C1E31E-5143-436A-92D0-4530767061A5}" presName="desTx" presStyleLbl="revTx" presStyleIdx="3" presStyleCnt="6">
        <dgm:presLayoutVars/>
      </dgm:prSet>
      <dgm:spPr/>
    </dgm:pt>
    <dgm:pt modelId="{A78AA595-BC4E-4CDC-B187-727F0F3F79DA}" type="pres">
      <dgm:prSet presAssocID="{84E43B69-DDAA-40D3-A246-7268411E3EA4}" presName="sibTrans" presStyleCnt="0"/>
      <dgm:spPr/>
    </dgm:pt>
    <dgm:pt modelId="{E48B4382-57C6-40E2-9C39-CFCFFFA0A9C4}" type="pres">
      <dgm:prSet presAssocID="{A7B4EA9E-D57C-43B8-9BAD-0687F96AA7A7}" presName="compNode" presStyleCnt="0"/>
      <dgm:spPr/>
    </dgm:pt>
    <dgm:pt modelId="{A34A038E-EFB3-442E-B567-BB323D13D33A}" type="pres">
      <dgm:prSet presAssocID="{A7B4EA9E-D57C-43B8-9BAD-0687F96AA7A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16B575D0-9202-4566-A0C3-6F6E6140379A}" type="pres">
      <dgm:prSet presAssocID="{A7B4EA9E-D57C-43B8-9BAD-0687F96AA7A7}" presName="iconSpace" presStyleCnt="0"/>
      <dgm:spPr/>
    </dgm:pt>
    <dgm:pt modelId="{8561CF97-2F79-44B4-A778-CF773893F804}" type="pres">
      <dgm:prSet presAssocID="{A7B4EA9E-D57C-43B8-9BAD-0687F96AA7A7}" presName="parTx" presStyleLbl="revTx" presStyleIdx="4" presStyleCnt="6">
        <dgm:presLayoutVars>
          <dgm:chMax val="0"/>
          <dgm:chPref val="0"/>
        </dgm:presLayoutVars>
      </dgm:prSet>
      <dgm:spPr/>
    </dgm:pt>
    <dgm:pt modelId="{2B083A8D-04B0-4618-B5B6-624DF8C23038}" type="pres">
      <dgm:prSet presAssocID="{A7B4EA9E-D57C-43B8-9BAD-0687F96AA7A7}" presName="txSpace" presStyleCnt="0"/>
      <dgm:spPr/>
    </dgm:pt>
    <dgm:pt modelId="{5048812D-1BE1-46F6-9D32-4084E66AA229}" type="pres">
      <dgm:prSet presAssocID="{A7B4EA9E-D57C-43B8-9BAD-0687F96AA7A7}" presName="desTx" presStyleLbl="revTx" presStyleIdx="5" presStyleCnt="6">
        <dgm:presLayoutVars/>
      </dgm:prSet>
      <dgm:spPr/>
    </dgm:pt>
  </dgm:ptLst>
  <dgm:cxnLst>
    <dgm:cxn modelId="{AF4C5402-21EA-4BC0-8BEF-C7F8840CA92D}" srcId="{FEE4C1DE-E32F-47DF-A85D-FC0F6B72FD11}" destId="{99C1E31E-5143-436A-92D0-4530767061A5}" srcOrd="1" destOrd="0" parTransId="{D4922787-65FC-4380-80E9-7189FCBAF983}" sibTransId="{84E43B69-DDAA-40D3-A246-7268411E3EA4}"/>
    <dgm:cxn modelId="{CA0DBA02-84FD-4166-8A70-F4F754CA1D6A}" type="presOf" srcId="{39023CE8-932D-4343-AE40-61C964F90A54}" destId="{E024B92D-4018-43E7-BB0C-86FCD8D79E4A}" srcOrd="0" destOrd="0" presId="urn:microsoft.com/office/officeart/2018/2/layout/IconLabelDescriptionList"/>
    <dgm:cxn modelId="{E3E0F01E-D432-46AD-9629-C4373B5A4FBE}" srcId="{FEE4C1DE-E32F-47DF-A85D-FC0F6B72FD11}" destId="{A7B4EA9E-D57C-43B8-9BAD-0687F96AA7A7}" srcOrd="2" destOrd="0" parTransId="{750184AC-C7D7-4512-B202-AA559C302525}" sibTransId="{1C6C5CCF-2C3D-4BB3-8439-679F925F4B43}"/>
    <dgm:cxn modelId="{BDA3012B-72A9-446A-818C-9C7B678F8350}" type="presOf" srcId="{99C1E31E-5143-436A-92D0-4530767061A5}" destId="{01CC0DEF-3EEC-4F85-A609-5AEA020AC2F6}" srcOrd="0" destOrd="0" presId="urn:microsoft.com/office/officeart/2018/2/layout/IconLabelDescriptionList"/>
    <dgm:cxn modelId="{65B3392D-6AE3-40C3-A884-AB74BAF0EFE6}" type="presOf" srcId="{A7B4EA9E-D57C-43B8-9BAD-0687F96AA7A7}" destId="{8561CF97-2F79-44B4-A778-CF773893F804}" srcOrd="0" destOrd="0" presId="urn:microsoft.com/office/officeart/2018/2/layout/IconLabelDescriptionList"/>
    <dgm:cxn modelId="{91A3E040-44E8-4D14-AB99-3D8129850E85}" type="presOf" srcId="{1AA4C3E1-3D17-4C13-9C2E-9DD660DE7913}" destId="{3739C92D-3AD0-4001-96EA-FAD720B9B304}" srcOrd="0" destOrd="0" presId="urn:microsoft.com/office/officeart/2018/2/layout/IconLabelDescriptionList"/>
    <dgm:cxn modelId="{4C78A367-AD2E-46E2-9FBC-C3A9F1DF0DC9}" srcId="{99C1E31E-5143-436A-92D0-4530767061A5}" destId="{1AA4C3E1-3D17-4C13-9C2E-9DD660DE7913}" srcOrd="0" destOrd="0" parTransId="{94ED291C-3BB2-4761-BB21-4F7459EA4516}" sibTransId="{CE254E63-73A5-4270-A049-1599F5E4E00C}"/>
    <dgm:cxn modelId="{2532BD75-88B6-4358-95AE-448FBBC5A5BA}" srcId="{8E77729D-4A1C-4764-AFFF-7883162DEBAA}" destId="{39023CE8-932D-4343-AE40-61C964F90A54}" srcOrd="0" destOrd="0" parTransId="{0D8C9B42-51C2-4F1D-8372-D95CFBE496F9}" sibTransId="{B883F883-2AF8-48A6-ACD5-67E86C019891}"/>
    <dgm:cxn modelId="{631F857C-3517-4D20-8950-5BC6A82F465A}" type="presOf" srcId="{58EA707C-319A-48E9-8217-A2468D43A535}" destId="{5048812D-1BE1-46F6-9D32-4084E66AA229}" srcOrd="0" destOrd="0" presId="urn:microsoft.com/office/officeart/2018/2/layout/IconLabelDescriptionList"/>
    <dgm:cxn modelId="{0C3A5891-9B05-45F5-A06D-86AC440BBC4A}" srcId="{A7B4EA9E-D57C-43B8-9BAD-0687F96AA7A7}" destId="{58EA707C-319A-48E9-8217-A2468D43A535}" srcOrd="0" destOrd="0" parTransId="{6B9F3E49-994D-4B4D-AA98-470C474D6347}" sibTransId="{A53CAFD2-DDED-41AD-A2EB-1FA772AE910D}"/>
    <dgm:cxn modelId="{0CF633A3-BA12-4DCE-A7DF-152E0C3E70C7}" type="presOf" srcId="{8E77729D-4A1C-4764-AFFF-7883162DEBAA}" destId="{CB0CADF2-A822-4130-ADE4-6C057DD4318B}" srcOrd="0" destOrd="0" presId="urn:microsoft.com/office/officeart/2018/2/layout/IconLabelDescriptionList"/>
    <dgm:cxn modelId="{EA2EFDA6-174F-4EC1-BFE4-B31B2B9EA075}" srcId="{FEE4C1DE-E32F-47DF-A85D-FC0F6B72FD11}" destId="{8E77729D-4A1C-4764-AFFF-7883162DEBAA}" srcOrd="0" destOrd="0" parTransId="{3838C558-BA1A-40B8-8789-0D04041D9EBA}" sibTransId="{A14CB271-CC42-4554-914A-705EE9A5884A}"/>
    <dgm:cxn modelId="{32B161F3-CD39-46DA-9C3F-A08374BCC2A0}" type="presOf" srcId="{FEE4C1DE-E32F-47DF-A85D-FC0F6B72FD11}" destId="{D8D7E3A9-3042-42D5-AEFA-86CB65504DB3}" srcOrd="0" destOrd="0" presId="urn:microsoft.com/office/officeart/2018/2/layout/IconLabelDescriptionList"/>
    <dgm:cxn modelId="{A6469662-00CD-45A0-972A-B9B59D9D5D54}" type="presParOf" srcId="{D8D7E3A9-3042-42D5-AEFA-86CB65504DB3}" destId="{3A348B69-C1C5-476A-B174-E387FCEB961A}" srcOrd="0" destOrd="0" presId="urn:microsoft.com/office/officeart/2018/2/layout/IconLabelDescriptionList"/>
    <dgm:cxn modelId="{C02B4BE7-B7CF-43DE-A173-ABC6D4E08E13}" type="presParOf" srcId="{3A348B69-C1C5-476A-B174-E387FCEB961A}" destId="{F292E758-FC3B-4A59-8FE4-0DF90D23D2D5}" srcOrd="0" destOrd="0" presId="urn:microsoft.com/office/officeart/2018/2/layout/IconLabelDescriptionList"/>
    <dgm:cxn modelId="{2F01BBB4-FC92-432B-B46C-F9F0CD6E2B70}" type="presParOf" srcId="{3A348B69-C1C5-476A-B174-E387FCEB961A}" destId="{3E2D16DC-1B24-4113-80F5-4DA11116CE3C}" srcOrd="1" destOrd="0" presId="urn:microsoft.com/office/officeart/2018/2/layout/IconLabelDescriptionList"/>
    <dgm:cxn modelId="{F1261AA9-6E47-4D7B-91D2-77D3661D784F}" type="presParOf" srcId="{3A348B69-C1C5-476A-B174-E387FCEB961A}" destId="{CB0CADF2-A822-4130-ADE4-6C057DD4318B}" srcOrd="2" destOrd="0" presId="urn:microsoft.com/office/officeart/2018/2/layout/IconLabelDescriptionList"/>
    <dgm:cxn modelId="{4A9DAE52-7B68-4A3B-BA63-C571324D6092}" type="presParOf" srcId="{3A348B69-C1C5-476A-B174-E387FCEB961A}" destId="{53E048DE-82E6-437D-B89C-A079441B1B70}" srcOrd="3" destOrd="0" presId="urn:microsoft.com/office/officeart/2018/2/layout/IconLabelDescriptionList"/>
    <dgm:cxn modelId="{A4CDA3B0-6C78-41F8-95C6-B56A9E3DBE59}" type="presParOf" srcId="{3A348B69-C1C5-476A-B174-E387FCEB961A}" destId="{E024B92D-4018-43E7-BB0C-86FCD8D79E4A}" srcOrd="4" destOrd="0" presId="urn:microsoft.com/office/officeart/2018/2/layout/IconLabelDescriptionList"/>
    <dgm:cxn modelId="{1E6A073C-6C08-413C-A8FE-0772011B0619}" type="presParOf" srcId="{D8D7E3A9-3042-42D5-AEFA-86CB65504DB3}" destId="{05DCBE02-432D-4FF1-BD8F-8DDB0B3153E9}" srcOrd="1" destOrd="0" presId="urn:microsoft.com/office/officeart/2018/2/layout/IconLabelDescriptionList"/>
    <dgm:cxn modelId="{3117BDDB-8659-4D32-83B2-A3ED91F46D1A}" type="presParOf" srcId="{D8D7E3A9-3042-42D5-AEFA-86CB65504DB3}" destId="{4D44D38B-6B85-410E-86CF-F6D38A4165DF}" srcOrd="2" destOrd="0" presId="urn:microsoft.com/office/officeart/2018/2/layout/IconLabelDescriptionList"/>
    <dgm:cxn modelId="{CE22F352-562F-4FAF-B896-B6D181C4024C}" type="presParOf" srcId="{4D44D38B-6B85-410E-86CF-F6D38A4165DF}" destId="{E9929363-4A6E-4CB6-8AA6-7C9383542D72}" srcOrd="0" destOrd="0" presId="urn:microsoft.com/office/officeart/2018/2/layout/IconLabelDescriptionList"/>
    <dgm:cxn modelId="{6AF02BDD-9BB8-40D8-AC6E-0C4ED7510392}" type="presParOf" srcId="{4D44D38B-6B85-410E-86CF-F6D38A4165DF}" destId="{5CE3A35F-4E38-4F82-A5EF-8111A0082C64}" srcOrd="1" destOrd="0" presId="urn:microsoft.com/office/officeart/2018/2/layout/IconLabelDescriptionList"/>
    <dgm:cxn modelId="{266C2B43-9094-48AD-BBB0-151A66D846EB}" type="presParOf" srcId="{4D44D38B-6B85-410E-86CF-F6D38A4165DF}" destId="{01CC0DEF-3EEC-4F85-A609-5AEA020AC2F6}" srcOrd="2" destOrd="0" presId="urn:microsoft.com/office/officeart/2018/2/layout/IconLabelDescriptionList"/>
    <dgm:cxn modelId="{D985529A-3C32-4888-8787-A6EF0595CC1D}" type="presParOf" srcId="{4D44D38B-6B85-410E-86CF-F6D38A4165DF}" destId="{14326403-9659-4F08-9BC9-DDA6100D0768}" srcOrd="3" destOrd="0" presId="urn:microsoft.com/office/officeart/2018/2/layout/IconLabelDescriptionList"/>
    <dgm:cxn modelId="{2CB97E70-65B3-43BC-84A4-D51A5E36A10C}" type="presParOf" srcId="{4D44D38B-6B85-410E-86CF-F6D38A4165DF}" destId="{3739C92D-3AD0-4001-96EA-FAD720B9B304}" srcOrd="4" destOrd="0" presId="urn:microsoft.com/office/officeart/2018/2/layout/IconLabelDescriptionList"/>
    <dgm:cxn modelId="{4D32BF6A-B6EB-48E1-A793-B32142D2FFBC}" type="presParOf" srcId="{D8D7E3A9-3042-42D5-AEFA-86CB65504DB3}" destId="{A78AA595-BC4E-4CDC-B187-727F0F3F79DA}" srcOrd="3" destOrd="0" presId="urn:microsoft.com/office/officeart/2018/2/layout/IconLabelDescriptionList"/>
    <dgm:cxn modelId="{C2B7DFB2-67A5-4621-8F3A-F5D46E8325D9}" type="presParOf" srcId="{D8D7E3A9-3042-42D5-AEFA-86CB65504DB3}" destId="{E48B4382-57C6-40E2-9C39-CFCFFFA0A9C4}" srcOrd="4" destOrd="0" presId="urn:microsoft.com/office/officeart/2018/2/layout/IconLabelDescriptionList"/>
    <dgm:cxn modelId="{415D3CF5-AC64-4AFE-A408-7054F171200E}" type="presParOf" srcId="{E48B4382-57C6-40E2-9C39-CFCFFFA0A9C4}" destId="{A34A038E-EFB3-442E-B567-BB323D13D33A}" srcOrd="0" destOrd="0" presId="urn:microsoft.com/office/officeart/2018/2/layout/IconLabelDescriptionList"/>
    <dgm:cxn modelId="{F9BC88B9-3577-4F86-BBF2-4A078804B8EB}" type="presParOf" srcId="{E48B4382-57C6-40E2-9C39-CFCFFFA0A9C4}" destId="{16B575D0-9202-4566-A0C3-6F6E6140379A}" srcOrd="1" destOrd="0" presId="urn:microsoft.com/office/officeart/2018/2/layout/IconLabelDescriptionList"/>
    <dgm:cxn modelId="{5B2F145F-88EC-497F-9B3A-CCCFB7586015}" type="presParOf" srcId="{E48B4382-57C6-40E2-9C39-CFCFFFA0A9C4}" destId="{8561CF97-2F79-44B4-A778-CF773893F804}" srcOrd="2" destOrd="0" presId="urn:microsoft.com/office/officeart/2018/2/layout/IconLabelDescriptionList"/>
    <dgm:cxn modelId="{B9CBCD48-C32A-4C8C-9E82-58946ED21BE4}" type="presParOf" srcId="{E48B4382-57C6-40E2-9C39-CFCFFFA0A9C4}" destId="{2B083A8D-04B0-4618-B5B6-624DF8C23038}" srcOrd="3" destOrd="0" presId="urn:microsoft.com/office/officeart/2018/2/layout/IconLabelDescriptionList"/>
    <dgm:cxn modelId="{9ECA88B2-3C47-4ED7-8B8E-E04B5D31518B}" type="presParOf" srcId="{E48B4382-57C6-40E2-9C39-CFCFFFA0A9C4}" destId="{5048812D-1BE1-46F6-9D32-4084E66AA229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DB0D0F-129F-4B50-8E54-EDFB39E1F05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52DDC49-D555-4EA2-BC3F-6D85766C44C3}">
      <dgm:prSet/>
      <dgm:spPr/>
      <dgm:t>
        <a:bodyPr/>
        <a:lstStyle/>
        <a:p>
          <a:r>
            <a:rPr lang="en-US" dirty="0"/>
            <a:t>Initial and additional licensure programs are comprised of blended or online courses, and pre-student teaching experiences that prepare students for the daily rigors of student teaching, and ultimately, teaching.</a:t>
          </a:r>
        </a:p>
      </dgm:t>
    </dgm:pt>
    <dgm:pt modelId="{FD705C15-97A4-4CCB-BFF6-F0F9A8DE8BC4}" type="parTrans" cxnId="{42561745-0384-4A92-A1E3-188A4399191A}">
      <dgm:prSet/>
      <dgm:spPr/>
      <dgm:t>
        <a:bodyPr/>
        <a:lstStyle/>
        <a:p>
          <a:endParaRPr lang="en-US"/>
        </a:p>
      </dgm:t>
    </dgm:pt>
    <dgm:pt modelId="{5F668F19-E33F-4765-B5EB-12F2FE25CBF4}" type="sibTrans" cxnId="{42561745-0384-4A92-A1E3-188A4399191A}">
      <dgm:prSet/>
      <dgm:spPr/>
      <dgm:t>
        <a:bodyPr/>
        <a:lstStyle/>
        <a:p>
          <a:endParaRPr lang="en-US"/>
        </a:p>
      </dgm:t>
    </dgm:pt>
    <dgm:pt modelId="{E13CABA6-F30C-4D2A-8900-9536F548943C}">
      <dgm:prSet/>
      <dgm:spPr/>
      <dgm:t>
        <a:bodyPr/>
        <a:lstStyle/>
        <a:p>
          <a:r>
            <a:rPr lang="en-US" dirty="0"/>
            <a:t>Programs are approved by the Wisconsin Department of Public Instruction.</a:t>
          </a:r>
        </a:p>
      </dgm:t>
    </dgm:pt>
    <dgm:pt modelId="{B89FFBDF-551C-4F3B-999F-181F6D751A92}" type="parTrans" cxnId="{F0B547E6-58E0-46F6-9F4B-2F5944FFC5C1}">
      <dgm:prSet/>
      <dgm:spPr/>
      <dgm:t>
        <a:bodyPr/>
        <a:lstStyle/>
        <a:p>
          <a:endParaRPr lang="en-US"/>
        </a:p>
      </dgm:t>
    </dgm:pt>
    <dgm:pt modelId="{BB5D3A7A-2FC6-4C38-BE2D-FE5B43620EB0}" type="sibTrans" cxnId="{F0B547E6-58E0-46F6-9F4B-2F5944FFC5C1}">
      <dgm:prSet/>
      <dgm:spPr/>
      <dgm:t>
        <a:bodyPr/>
        <a:lstStyle/>
        <a:p>
          <a:endParaRPr lang="en-US"/>
        </a:p>
      </dgm:t>
    </dgm:pt>
    <dgm:pt modelId="{8CF95D2F-A92B-4266-A6DA-2861065A80C9}">
      <dgm:prSet/>
      <dgm:spPr/>
      <dgm:t>
        <a:bodyPr/>
        <a:lstStyle/>
        <a:p>
          <a:r>
            <a:rPr lang="en-US" dirty="0"/>
            <a:t>All courses are accredited through Saint Mary’s University of Minnesota.</a:t>
          </a:r>
        </a:p>
      </dgm:t>
    </dgm:pt>
    <dgm:pt modelId="{940890A2-B1B9-4B09-BE05-A17974939CCF}" type="parTrans" cxnId="{602262E9-DA9A-4FC6-A6FE-AB2072417410}">
      <dgm:prSet/>
      <dgm:spPr/>
      <dgm:t>
        <a:bodyPr/>
        <a:lstStyle/>
        <a:p>
          <a:endParaRPr lang="en-US"/>
        </a:p>
      </dgm:t>
    </dgm:pt>
    <dgm:pt modelId="{27D9E2D3-C80F-4B70-AD79-A94C10A7BFDB}" type="sibTrans" cxnId="{602262E9-DA9A-4FC6-A6FE-AB2072417410}">
      <dgm:prSet/>
      <dgm:spPr/>
      <dgm:t>
        <a:bodyPr/>
        <a:lstStyle/>
        <a:p>
          <a:endParaRPr lang="en-US"/>
        </a:p>
      </dgm:t>
    </dgm:pt>
    <dgm:pt modelId="{E8A81B26-C419-4A17-B567-996E5FD0A0F2}" type="pres">
      <dgm:prSet presAssocID="{56DB0D0F-129F-4B50-8E54-EDFB39E1F05E}" presName="root" presStyleCnt="0">
        <dgm:presLayoutVars>
          <dgm:dir/>
          <dgm:resizeHandles val="exact"/>
        </dgm:presLayoutVars>
      </dgm:prSet>
      <dgm:spPr/>
    </dgm:pt>
    <dgm:pt modelId="{96729BA7-50A1-442C-B24D-6A456CDACA1B}" type="pres">
      <dgm:prSet presAssocID="{C52DDC49-D555-4EA2-BC3F-6D85766C44C3}" presName="compNode" presStyleCnt="0"/>
      <dgm:spPr/>
    </dgm:pt>
    <dgm:pt modelId="{7F3B50AA-B4E7-4654-B3BC-5E5AB88BE9E9}" type="pres">
      <dgm:prSet presAssocID="{C52DDC49-D555-4EA2-BC3F-6D85766C44C3}" presName="bgRect" presStyleLbl="bgShp" presStyleIdx="0" presStyleCnt="3" custLinFactNeighborY="-43"/>
      <dgm:spPr/>
    </dgm:pt>
    <dgm:pt modelId="{B82F0974-BAD7-46D1-AA35-D90D8E53C924}" type="pres">
      <dgm:prSet presAssocID="{C52DDC49-D555-4EA2-BC3F-6D85766C44C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6A7CF003-BE34-47FF-9488-C64C3184C1C9}" type="pres">
      <dgm:prSet presAssocID="{C52DDC49-D555-4EA2-BC3F-6D85766C44C3}" presName="spaceRect" presStyleCnt="0"/>
      <dgm:spPr/>
    </dgm:pt>
    <dgm:pt modelId="{1D9BD8C1-BF9D-4CDE-AC40-99FE3297E008}" type="pres">
      <dgm:prSet presAssocID="{C52DDC49-D555-4EA2-BC3F-6D85766C44C3}" presName="parTx" presStyleLbl="revTx" presStyleIdx="0" presStyleCnt="3">
        <dgm:presLayoutVars>
          <dgm:chMax val="0"/>
          <dgm:chPref val="0"/>
        </dgm:presLayoutVars>
      </dgm:prSet>
      <dgm:spPr/>
    </dgm:pt>
    <dgm:pt modelId="{B64E3A90-CF67-48F3-86FD-8082E8BA22D5}" type="pres">
      <dgm:prSet presAssocID="{5F668F19-E33F-4765-B5EB-12F2FE25CBF4}" presName="sibTrans" presStyleCnt="0"/>
      <dgm:spPr/>
    </dgm:pt>
    <dgm:pt modelId="{F881E026-6729-4D1B-875C-FFD037FB5A20}" type="pres">
      <dgm:prSet presAssocID="{E13CABA6-F30C-4D2A-8900-9536F548943C}" presName="compNode" presStyleCnt="0"/>
      <dgm:spPr/>
    </dgm:pt>
    <dgm:pt modelId="{44195DDC-B1C6-446F-9D1A-018911278079}" type="pres">
      <dgm:prSet presAssocID="{E13CABA6-F30C-4D2A-8900-9536F548943C}" presName="bgRect" presStyleLbl="bgShp" presStyleIdx="1" presStyleCnt="3"/>
      <dgm:spPr/>
    </dgm:pt>
    <dgm:pt modelId="{B8BA5F75-F66B-4D34-908A-0DAB97F59B13}" type="pres">
      <dgm:prSet presAssocID="{E13CABA6-F30C-4D2A-8900-9536F548943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896833DB-8E7C-4621-9254-25C004D4E6F3}" type="pres">
      <dgm:prSet presAssocID="{E13CABA6-F30C-4D2A-8900-9536F548943C}" presName="spaceRect" presStyleCnt="0"/>
      <dgm:spPr/>
    </dgm:pt>
    <dgm:pt modelId="{3AB70006-781C-43B1-B06D-A72C86398928}" type="pres">
      <dgm:prSet presAssocID="{E13CABA6-F30C-4D2A-8900-9536F548943C}" presName="parTx" presStyleLbl="revTx" presStyleIdx="1" presStyleCnt="3">
        <dgm:presLayoutVars>
          <dgm:chMax val="0"/>
          <dgm:chPref val="0"/>
        </dgm:presLayoutVars>
      </dgm:prSet>
      <dgm:spPr/>
    </dgm:pt>
    <dgm:pt modelId="{2F1ECD64-6832-4529-B6EB-0F47940ADFF1}" type="pres">
      <dgm:prSet presAssocID="{BB5D3A7A-2FC6-4C38-BE2D-FE5B43620EB0}" presName="sibTrans" presStyleCnt="0"/>
      <dgm:spPr/>
    </dgm:pt>
    <dgm:pt modelId="{BA0D38BC-BBF2-4BC2-ABB4-08FF2A030D97}" type="pres">
      <dgm:prSet presAssocID="{8CF95D2F-A92B-4266-A6DA-2861065A80C9}" presName="compNode" presStyleCnt="0"/>
      <dgm:spPr/>
    </dgm:pt>
    <dgm:pt modelId="{5E71E631-B7E8-4A6D-9AE9-5E555115442B}" type="pres">
      <dgm:prSet presAssocID="{8CF95D2F-A92B-4266-A6DA-2861065A80C9}" presName="bgRect" presStyleLbl="bgShp" presStyleIdx="2" presStyleCnt="3"/>
      <dgm:spPr/>
    </dgm:pt>
    <dgm:pt modelId="{4944AE91-0E8F-4811-BD55-D39175DECF92}" type="pres">
      <dgm:prSet presAssocID="{8CF95D2F-A92B-4266-A6DA-2861065A80C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C1308E75-A659-46DA-BC39-B6346B1EAA6A}" type="pres">
      <dgm:prSet presAssocID="{8CF95D2F-A92B-4266-A6DA-2861065A80C9}" presName="spaceRect" presStyleCnt="0"/>
      <dgm:spPr/>
    </dgm:pt>
    <dgm:pt modelId="{0C2C766C-782C-4A0E-88AE-71D03DEEBEC9}" type="pres">
      <dgm:prSet presAssocID="{8CF95D2F-A92B-4266-A6DA-2861065A80C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6417CD35-FDE0-40F6-A62C-ABCB36F751B0}" type="presOf" srcId="{C52DDC49-D555-4EA2-BC3F-6D85766C44C3}" destId="{1D9BD8C1-BF9D-4CDE-AC40-99FE3297E008}" srcOrd="0" destOrd="0" presId="urn:microsoft.com/office/officeart/2018/2/layout/IconVerticalSolidList"/>
    <dgm:cxn modelId="{42561745-0384-4A92-A1E3-188A4399191A}" srcId="{56DB0D0F-129F-4B50-8E54-EDFB39E1F05E}" destId="{C52DDC49-D555-4EA2-BC3F-6D85766C44C3}" srcOrd="0" destOrd="0" parTransId="{FD705C15-97A4-4CCB-BFF6-F0F9A8DE8BC4}" sibTransId="{5F668F19-E33F-4765-B5EB-12F2FE25CBF4}"/>
    <dgm:cxn modelId="{3EB8C46F-2BF3-4EFC-8D7F-9FD3B25EC7FB}" type="presOf" srcId="{8CF95D2F-A92B-4266-A6DA-2861065A80C9}" destId="{0C2C766C-782C-4A0E-88AE-71D03DEEBEC9}" srcOrd="0" destOrd="0" presId="urn:microsoft.com/office/officeart/2018/2/layout/IconVerticalSolidList"/>
    <dgm:cxn modelId="{7DC2FC96-B88A-4ED9-8076-0161260EEDAE}" type="presOf" srcId="{56DB0D0F-129F-4B50-8E54-EDFB39E1F05E}" destId="{E8A81B26-C419-4A17-B567-996E5FD0A0F2}" srcOrd="0" destOrd="0" presId="urn:microsoft.com/office/officeart/2018/2/layout/IconVerticalSolidList"/>
    <dgm:cxn modelId="{7B9E1CBB-A13D-4D0D-A55B-8C84CA48EF01}" type="presOf" srcId="{E13CABA6-F30C-4D2A-8900-9536F548943C}" destId="{3AB70006-781C-43B1-B06D-A72C86398928}" srcOrd="0" destOrd="0" presId="urn:microsoft.com/office/officeart/2018/2/layout/IconVerticalSolidList"/>
    <dgm:cxn modelId="{F0B547E6-58E0-46F6-9F4B-2F5944FFC5C1}" srcId="{56DB0D0F-129F-4B50-8E54-EDFB39E1F05E}" destId="{E13CABA6-F30C-4D2A-8900-9536F548943C}" srcOrd="1" destOrd="0" parTransId="{B89FFBDF-551C-4F3B-999F-181F6D751A92}" sibTransId="{BB5D3A7A-2FC6-4C38-BE2D-FE5B43620EB0}"/>
    <dgm:cxn modelId="{602262E9-DA9A-4FC6-A6FE-AB2072417410}" srcId="{56DB0D0F-129F-4B50-8E54-EDFB39E1F05E}" destId="{8CF95D2F-A92B-4266-A6DA-2861065A80C9}" srcOrd="2" destOrd="0" parTransId="{940890A2-B1B9-4B09-BE05-A17974939CCF}" sibTransId="{27D9E2D3-C80F-4B70-AD79-A94C10A7BFDB}"/>
    <dgm:cxn modelId="{C5BF4565-3990-47C2-9BD6-802DA810A9ED}" type="presParOf" srcId="{E8A81B26-C419-4A17-B567-996E5FD0A0F2}" destId="{96729BA7-50A1-442C-B24D-6A456CDACA1B}" srcOrd="0" destOrd="0" presId="urn:microsoft.com/office/officeart/2018/2/layout/IconVerticalSolidList"/>
    <dgm:cxn modelId="{05C82CFE-4887-472F-98AB-59C97A8625F6}" type="presParOf" srcId="{96729BA7-50A1-442C-B24D-6A456CDACA1B}" destId="{7F3B50AA-B4E7-4654-B3BC-5E5AB88BE9E9}" srcOrd="0" destOrd="0" presId="urn:microsoft.com/office/officeart/2018/2/layout/IconVerticalSolidList"/>
    <dgm:cxn modelId="{AC2988F4-8D1D-4110-960C-1A6462C712FA}" type="presParOf" srcId="{96729BA7-50A1-442C-B24D-6A456CDACA1B}" destId="{B82F0974-BAD7-46D1-AA35-D90D8E53C924}" srcOrd="1" destOrd="0" presId="urn:microsoft.com/office/officeart/2018/2/layout/IconVerticalSolidList"/>
    <dgm:cxn modelId="{F46249F3-7CBC-427D-8814-FE032827356D}" type="presParOf" srcId="{96729BA7-50A1-442C-B24D-6A456CDACA1B}" destId="{6A7CF003-BE34-47FF-9488-C64C3184C1C9}" srcOrd="2" destOrd="0" presId="urn:microsoft.com/office/officeart/2018/2/layout/IconVerticalSolidList"/>
    <dgm:cxn modelId="{E2AFAF42-2471-457A-BDF2-A528E507A920}" type="presParOf" srcId="{96729BA7-50A1-442C-B24D-6A456CDACA1B}" destId="{1D9BD8C1-BF9D-4CDE-AC40-99FE3297E008}" srcOrd="3" destOrd="0" presId="urn:microsoft.com/office/officeart/2018/2/layout/IconVerticalSolidList"/>
    <dgm:cxn modelId="{66F8B9FC-4A73-49EC-AF59-5A94489853FC}" type="presParOf" srcId="{E8A81B26-C419-4A17-B567-996E5FD0A0F2}" destId="{B64E3A90-CF67-48F3-86FD-8082E8BA22D5}" srcOrd="1" destOrd="0" presId="urn:microsoft.com/office/officeart/2018/2/layout/IconVerticalSolidList"/>
    <dgm:cxn modelId="{4D46CDB1-7F1C-4260-835E-FB4BA72280C0}" type="presParOf" srcId="{E8A81B26-C419-4A17-B567-996E5FD0A0F2}" destId="{F881E026-6729-4D1B-875C-FFD037FB5A20}" srcOrd="2" destOrd="0" presId="urn:microsoft.com/office/officeart/2018/2/layout/IconVerticalSolidList"/>
    <dgm:cxn modelId="{2A26B38D-7BB9-4468-952C-5570633662BD}" type="presParOf" srcId="{F881E026-6729-4D1B-875C-FFD037FB5A20}" destId="{44195DDC-B1C6-446F-9D1A-018911278079}" srcOrd="0" destOrd="0" presId="urn:microsoft.com/office/officeart/2018/2/layout/IconVerticalSolidList"/>
    <dgm:cxn modelId="{4A1ED7D9-9166-4824-BB94-3EED58333E6E}" type="presParOf" srcId="{F881E026-6729-4D1B-875C-FFD037FB5A20}" destId="{B8BA5F75-F66B-4D34-908A-0DAB97F59B13}" srcOrd="1" destOrd="0" presId="urn:microsoft.com/office/officeart/2018/2/layout/IconVerticalSolidList"/>
    <dgm:cxn modelId="{8E5EED8E-EA1F-42EE-8732-72597D7CB384}" type="presParOf" srcId="{F881E026-6729-4D1B-875C-FFD037FB5A20}" destId="{896833DB-8E7C-4621-9254-25C004D4E6F3}" srcOrd="2" destOrd="0" presId="urn:microsoft.com/office/officeart/2018/2/layout/IconVerticalSolidList"/>
    <dgm:cxn modelId="{769890FC-4B41-40FB-A5CA-FA3AF4BA252A}" type="presParOf" srcId="{F881E026-6729-4D1B-875C-FFD037FB5A20}" destId="{3AB70006-781C-43B1-B06D-A72C86398928}" srcOrd="3" destOrd="0" presId="urn:microsoft.com/office/officeart/2018/2/layout/IconVerticalSolidList"/>
    <dgm:cxn modelId="{A01948E2-DCEA-4346-92F4-A5B49F76C0BB}" type="presParOf" srcId="{E8A81B26-C419-4A17-B567-996E5FD0A0F2}" destId="{2F1ECD64-6832-4529-B6EB-0F47940ADFF1}" srcOrd="3" destOrd="0" presId="urn:microsoft.com/office/officeart/2018/2/layout/IconVerticalSolidList"/>
    <dgm:cxn modelId="{BDFF25CB-CDD5-4DF7-9671-33D17B5E7584}" type="presParOf" srcId="{E8A81B26-C419-4A17-B567-996E5FD0A0F2}" destId="{BA0D38BC-BBF2-4BC2-ABB4-08FF2A030D97}" srcOrd="4" destOrd="0" presId="urn:microsoft.com/office/officeart/2018/2/layout/IconVerticalSolidList"/>
    <dgm:cxn modelId="{46C7B6EE-684B-4BC9-8A3E-500B0D6867A9}" type="presParOf" srcId="{BA0D38BC-BBF2-4BC2-ABB4-08FF2A030D97}" destId="{5E71E631-B7E8-4A6D-9AE9-5E555115442B}" srcOrd="0" destOrd="0" presId="urn:microsoft.com/office/officeart/2018/2/layout/IconVerticalSolidList"/>
    <dgm:cxn modelId="{43B27A91-61A1-4108-8990-EF5C2509BA3D}" type="presParOf" srcId="{BA0D38BC-BBF2-4BC2-ABB4-08FF2A030D97}" destId="{4944AE91-0E8F-4811-BD55-D39175DECF92}" srcOrd="1" destOrd="0" presId="urn:microsoft.com/office/officeart/2018/2/layout/IconVerticalSolidList"/>
    <dgm:cxn modelId="{0A34DC4E-2F9B-45B0-93D3-77101ADE50D3}" type="presParOf" srcId="{BA0D38BC-BBF2-4BC2-ABB4-08FF2A030D97}" destId="{C1308E75-A659-46DA-BC39-B6346B1EAA6A}" srcOrd="2" destOrd="0" presId="urn:microsoft.com/office/officeart/2018/2/layout/IconVerticalSolidList"/>
    <dgm:cxn modelId="{341B010E-F9E2-46CE-8481-A90D3C1127BA}" type="presParOf" srcId="{BA0D38BC-BBF2-4BC2-ABB4-08FF2A030D97}" destId="{0C2C766C-782C-4A0E-88AE-71D03DEEBEC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B10E9E-3EA1-448E-86DC-900333C105E2}" type="doc">
      <dgm:prSet loTypeId="urn:microsoft.com/office/officeart/2005/8/layout/default" loCatId="list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A560AAF-5B85-458B-BB98-644303487662}">
      <dgm:prSet/>
      <dgm:spPr/>
      <dgm:t>
        <a:bodyPr/>
        <a:lstStyle/>
        <a:p>
          <a:r>
            <a:rPr lang="en-US" b="1" dirty="0"/>
            <a:t>Mission, Vision, and Core Values. </a:t>
          </a:r>
          <a:r>
            <a:rPr lang="en-US" b="0" dirty="0"/>
            <a:t>Effective educational leaders develop, advocate, and enact a shared mission, vision, and core values of high-quality education, academic success, and well-being of each pupil.</a:t>
          </a:r>
          <a:endParaRPr lang="en-US" dirty="0"/>
        </a:p>
      </dgm:t>
    </dgm:pt>
    <dgm:pt modelId="{3596C6E7-ADE6-42AF-86F9-1FDAF35D4663}" type="parTrans" cxnId="{1EA3A9CC-80AF-40B4-90AE-74582D02B889}">
      <dgm:prSet/>
      <dgm:spPr/>
      <dgm:t>
        <a:bodyPr/>
        <a:lstStyle/>
        <a:p>
          <a:endParaRPr lang="en-US"/>
        </a:p>
      </dgm:t>
    </dgm:pt>
    <dgm:pt modelId="{4EB95DE8-A321-4080-87F2-7F3838166B2D}" type="sibTrans" cxnId="{1EA3A9CC-80AF-40B4-90AE-74582D02B889}">
      <dgm:prSet/>
      <dgm:spPr/>
      <dgm:t>
        <a:bodyPr/>
        <a:lstStyle/>
        <a:p>
          <a:endParaRPr lang="en-US"/>
        </a:p>
      </dgm:t>
    </dgm:pt>
    <dgm:pt modelId="{159B46B1-C42E-41C4-B9DD-4197D1E957EA}">
      <dgm:prSet/>
      <dgm:spPr/>
      <dgm:t>
        <a:bodyPr/>
        <a:lstStyle/>
        <a:p>
          <a:r>
            <a:rPr lang="en-US" b="1" dirty="0"/>
            <a:t>Meaningful Engagement. </a:t>
          </a:r>
          <a:r>
            <a:rPr lang="en-US" b="0" dirty="0"/>
            <a:t>Effective educational leaders engage families and the community in meaningful, reciprocal, and mutually beneficial ways to promote each pupil’s academic success and well-being.</a:t>
          </a:r>
        </a:p>
      </dgm:t>
    </dgm:pt>
    <dgm:pt modelId="{1E0F9110-DBD4-4A86-BE43-8699EE0991B8}" type="parTrans" cxnId="{6F7D7B83-EED1-4487-A4E8-633FD14C8C5F}">
      <dgm:prSet/>
      <dgm:spPr/>
      <dgm:t>
        <a:bodyPr/>
        <a:lstStyle/>
        <a:p>
          <a:endParaRPr lang="en-US"/>
        </a:p>
      </dgm:t>
    </dgm:pt>
    <dgm:pt modelId="{FA993ACE-C537-4255-A6B9-31436A92D4F4}" type="sibTrans" cxnId="{6F7D7B83-EED1-4487-A4E8-633FD14C8C5F}">
      <dgm:prSet/>
      <dgm:spPr/>
      <dgm:t>
        <a:bodyPr/>
        <a:lstStyle/>
        <a:p>
          <a:endParaRPr lang="en-US"/>
        </a:p>
      </dgm:t>
    </dgm:pt>
    <dgm:pt modelId="{330BCBB9-3584-4C01-A907-211953ABEC13}">
      <dgm:prSet/>
      <dgm:spPr/>
      <dgm:t>
        <a:bodyPr/>
        <a:lstStyle/>
        <a:p>
          <a:r>
            <a:rPr lang="en-US" b="1" dirty="0"/>
            <a:t>Ethics and Professional Norms. Effective educational leaders act ethically and according to professional norms to promote each pupil’s academic success and well-being.</a:t>
          </a:r>
          <a:endParaRPr lang="en-US" dirty="0"/>
        </a:p>
      </dgm:t>
    </dgm:pt>
    <dgm:pt modelId="{E7175F06-5275-4008-8107-B7C3E868B107}" type="parTrans" cxnId="{736FEE2A-C212-4703-8505-C3A9F2CA0DA0}">
      <dgm:prSet/>
      <dgm:spPr/>
      <dgm:t>
        <a:bodyPr/>
        <a:lstStyle/>
        <a:p>
          <a:endParaRPr lang="en-US"/>
        </a:p>
      </dgm:t>
    </dgm:pt>
    <dgm:pt modelId="{9E7C6D9C-0FAE-4732-B749-C9529FD40C20}" type="sibTrans" cxnId="{736FEE2A-C212-4703-8505-C3A9F2CA0DA0}">
      <dgm:prSet/>
      <dgm:spPr/>
      <dgm:t>
        <a:bodyPr/>
        <a:lstStyle/>
        <a:p>
          <a:endParaRPr lang="en-US"/>
        </a:p>
      </dgm:t>
    </dgm:pt>
    <dgm:pt modelId="{88838D47-26FE-426C-A3D7-AD4D04CC72BA}">
      <dgm:prSet/>
      <dgm:spPr/>
      <dgm:t>
        <a:bodyPr/>
        <a:lstStyle/>
        <a:p>
          <a:r>
            <a:rPr lang="en-US" b="1" dirty="0"/>
            <a:t>Equity and Cultural Responsiveness. </a:t>
          </a:r>
          <a:r>
            <a:rPr lang="en-US" b="0" dirty="0"/>
            <a:t>Effective educational leaders strive for equity of educational opportunity and culturally responsive practices to promote each pupil’s academic success and well-being.</a:t>
          </a:r>
        </a:p>
      </dgm:t>
    </dgm:pt>
    <dgm:pt modelId="{DD8ECC14-DC9E-4E68-B75A-3548D049F558}" type="parTrans" cxnId="{8BCE1A0B-0F60-40E1-8205-9F58DB2A9ADD}">
      <dgm:prSet/>
      <dgm:spPr/>
      <dgm:t>
        <a:bodyPr/>
        <a:lstStyle/>
        <a:p>
          <a:endParaRPr lang="en-US"/>
        </a:p>
      </dgm:t>
    </dgm:pt>
    <dgm:pt modelId="{57C64111-406F-4A1B-A263-E909014BB349}" type="sibTrans" cxnId="{8BCE1A0B-0F60-40E1-8205-9F58DB2A9ADD}">
      <dgm:prSet/>
      <dgm:spPr/>
      <dgm:t>
        <a:bodyPr/>
        <a:lstStyle/>
        <a:p>
          <a:endParaRPr lang="en-US"/>
        </a:p>
      </dgm:t>
    </dgm:pt>
    <dgm:pt modelId="{A7738EDD-FFEE-4377-840E-EA3305F722ED}">
      <dgm:prSet/>
      <dgm:spPr/>
      <dgm:t>
        <a:bodyPr/>
        <a:lstStyle/>
        <a:p>
          <a:r>
            <a:rPr lang="en-US" b="1" dirty="0"/>
            <a:t>Curriculum, Instruction, and Assessment.</a:t>
          </a:r>
          <a:r>
            <a:rPr lang="en-US" b="0" dirty="0"/>
            <a:t> Effective educational leaders develop and support intellectually rigorous and coherent systems of curriculum, instruction, and assessment to promote each pupil’s academic success and well-being.</a:t>
          </a:r>
        </a:p>
      </dgm:t>
    </dgm:pt>
    <dgm:pt modelId="{BAE6C12B-CC08-4A4C-9318-7CED9C8324C9}" type="parTrans" cxnId="{63302FDF-5006-4746-9306-98EC4ED09976}">
      <dgm:prSet/>
      <dgm:spPr/>
      <dgm:t>
        <a:bodyPr/>
        <a:lstStyle/>
        <a:p>
          <a:endParaRPr lang="en-US"/>
        </a:p>
      </dgm:t>
    </dgm:pt>
    <dgm:pt modelId="{05BF0D24-EE2A-4351-A983-89625CD3D3CB}" type="sibTrans" cxnId="{63302FDF-5006-4746-9306-98EC4ED09976}">
      <dgm:prSet/>
      <dgm:spPr/>
      <dgm:t>
        <a:bodyPr/>
        <a:lstStyle/>
        <a:p>
          <a:endParaRPr lang="en-US"/>
        </a:p>
      </dgm:t>
    </dgm:pt>
    <dgm:pt modelId="{26556CD4-955C-4A5D-BEA9-21FA7B79B8CD}">
      <dgm:prSet/>
      <dgm:spPr/>
      <dgm:t>
        <a:bodyPr/>
        <a:lstStyle/>
        <a:p>
          <a:r>
            <a:rPr lang="en-US" b="1" dirty="0"/>
            <a:t>Care and Support. </a:t>
          </a:r>
          <a:r>
            <a:rPr lang="en-US" dirty="0"/>
            <a:t>Effective educational leaders cultivate an inclusive, caring and supportive school community to promote each pupil’s academic success and well-being.</a:t>
          </a:r>
        </a:p>
      </dgm:t>
    </dgm:pt>
    <dgm:pt modelId="{D2567482-EE59-4681-AE7C-22427BB4BCCA}" type="parTrans" cxnId="{619E0830-89CE-4836-8A4A-285DBC05DAD0}">
      <dgm:prSet/>
      <dgm:spPr/>
      <dgm:t>
        <a:bodyPr/>
        <a:lstStyle/>
        <a:p>
          <a:endParaRPr lang="en-US"/>
        </a:p>
      </dgm:t>
    </dgm:pt>
    <dgm:pt modelId="{5591D8BF-365B-437B-AD26-83B5819DBA86}" type="sibTrans" cxnId="{619E0830-89CE-4836-8A4A-285DBC05DAD0}">
      <dgm:prSet/>
      <dgm:spPr/>
      <dgm:t>
        <a:bodyPr/>
        <a:lstStyle/>
        <a:p>
          <a:endParaRPr lang="en-US"/>
        </a:p>
      </dgm:t>
    </dgm:pt>
    <dgm:pt modelId="{8A2562C8-575A-4AC6-83A6-7A0DF6A1E2A4}">
      <dgm:prSet/>
      <dgm:spPr/>
      <dgm:t>
        <a:bodyPr/>
        <a:lstStyle/>
        <a:p>
          <a:r>
            <a:rPr lang="en-US" b="1" dirty="0"/>
            <a:t>Professional Capacity of School Personnel. </a:t>
          </a:r>
          <a:r>
            <a:rPr lang="en-US" b="0" dirty="0"/>
            <a:t>Effective educational leaders develop the professional capacity and practice of school personnel to promote each pupil’s academic success and well-being.</a:t>
          </a:r>
        </a:p>
      </dgm:t>
    </dgm:pt>
    <dgm:pt modelId="{782AF4E7-6BC8-41CF-9AF1-B2F365335EA3}" type="parTrans" cxnId="{93A1C24F-C6F2-42F5-BC40-23168C3C2827}">
      <dgm:prSet/>
      <dgm:spPr/>
      <dgm:t>
        <a:bodyPr/>
        <a:lstStyle/>
        <a:p>
          <a:endParaRPr lang="en-US"/>
        </a:p>
      </dgm:t>
    </dgm:pt>
    <dgm:pt modelId="{CB2DE56A-BAF3-4187-B8D5-D47F4C270F71}" type="sibTrans" cxnId="{93A1C24F-C6F2-42F5-BC40-23168C3C2827}">
      <dgm:prSet/>
      <dgm:spPr/>
      <dgm:t>
        <a:bodyPr/>
        <a:lstStyle/>
        <a:p>
          <a:endParaRPr lang="en-US"/>
        </a:p>
      </dgm:t>
    </dgm:pt>
    <dgm:pt modelId="{A8092082-C087-43CB-B4CD-DA63F3846F73}">
      <dgm:prSet/>
      <dgm:spPr/>
      <dgm:t>
        <a:bodyPr/>
        <a:lstStyle/>
        <a:p>
          <a:r>
            <a:rPr lang="en-US" b="1" dirty="0"/>
            <a:t>Professional Community. </a:t>
          </a:r>
          <a:r>
            <a:rPr lang="en-US" b="0" dirty="0"/>
            <a:t>Effective educational leaders foster a professional community of teacher and other professional staff to promote each pupil’s academic success and well-being.</a:t>
          </a:r>
        </a:p>
      </dgm:t>
    </dgm:pt>
    <dgm:pt modelId="{2E790E80-C953-4070-B5C7-1679E9B2F9B7}" type="parTrans" cxnId="{4E8F112B-96FC-452D-8C51-B61528C405F0}">
      <dgm:prSet/>
      <dgm:spPr/>
      <dgm:t>
        <a:bodyPr/>
        <a:lstStyle/>
        <a:p>
          <a:endParaRPr lang="en-US"/>
        </a:p>
      </dgm:t>
    </dgm:pt>
    <dgm:pt modelId="{53B71ECF-E250-4AA6-82E3-C5ACA205D853}" type="sibTrans" cxnId="{4E8F112B-96FC-452D-8C51-B61528C405F0}">
      <dgm:prSet/>
      <dgm:spPr/>
      <dgm:t>
        <a:bodyPr/>
        <a:lstStyle/>
        <a:p>
          <a:endParaRPr lang="en-US"/>
        </a:p>
      </dgm:t>
    </dgm:pt>
    <dgm:pt modelId="{B7ED39DA-30FF-4FDB-B7F2-BB9077FECF92}">
      <dgm:prSet/>
      <dgm:spPr/>
      <dgm:t>
        <a:bodyPr/>
        <a:lstStyle/>
        <a:p>
          <a:r>
            <a:rPr lang="en-US" b="1" dirty="0"/>
            <a:t>Operations and Management. </a:t>
          </a:r>
          <a:r>
            <a:rPr lang="en-US" b="0" dirty="0"/>
            <a:t>Effective educational leaders effectively manage school  operations and resources to promote each pupil’s academic success and well-being.</a:t>
          </a:r>
        </a:p>
      </dgm:t>
    </dgm:pt>
    <dgm:pt modelId="{7EEFF579-3461-46D0-82C4-6191D184170C}" type="parTrans" cxnId="{5F19DB9A-8787-4F68-B52F-F1259D5181AF}">
      <dgm:prSet/>
      <dgm:spPr/>
      <dgm:t>
        <a:bodyPr/>
        <a:lstStyle/>
        <a:p>
          <a:endParaRPr lang="en-US"/>
        </a:p>
      </dgm:t>
    </dgm:pt>
    <dgm:pt modelId="{EFED5AB1-4327-4800-B2F9-ADB6930C533A}" type="sibTrans" cxnId="{5F19DB9A-8787-4F68-B52F-F1259D5181AF}">
      <dgm:prSet/>
      <dgm:spPr/>
      <dgm:t>
        <a:bodyPr/>
        <a:lstStyle/>
        <a:p>
          <a:endParaRPr lang="en-US"/>
        </a:p>
      </dgm:t>
    </dgm:pt>
    <dgm:pt modelId="{B428AC80-88CD-4557-A215-BCDA24B0CFED}">
      <dgm:prSet/>
      <dgm:spPr/>
      <dgm:t>
        <a:bodyPr/>
        <a:lstStyle/>
        <a:p>
          <a:r>
            <a:rPr lang="en-US" b="1" dirty="0"/>
            <a:t>School Improvement</a:t>
          </a:r>
          <a:r>
            <a:rPr lang="en-US" dirty="0"/>
            <a:t>. Effective educational leaders act as agents of continuous school improvement to promote each pupil’s academic success and well-being.</a:t>
          </a:r>
        </a:p>
      </dgm:t>
    </dgm:pt>
    <dgm:pt modelId="{7ACC6F82-190E-47D5-B14D-7FA046818EC5}" type="parTrans" cxnId="{E2A4D27B-162E-4728-899E-562E9F6E3574}">
      <dgm:prSet/>
      <dgm:spPr/>
      <dgm:t>
        <a:bodyPr/>
        <a:lstStyle/>
        <a:p>
          <a:endParaRPr lang="en-US"/>
        </a:p>
      </dgm:t>
    </dgm:pt>
    <dgm:pt modelId="{9D6D6CC8-01CE-4803-9042-518B9B72C38A}" type="sibTrans" cxnId="{E2A4D27B-162E-4728-899E-562E9F6E3574}">
      <dgm:prSet/>
      <dgm:spPr/>
      <dgm:t>
        <a:bodyPr/>
        <a:lstStyle/>
        <a:p>
          <a:endParaRPr lang="en-US"/>
        </a:p>
      </dgm:t>
    </dgm:pt>
    <dgm:pt modelId="{2A15333A-7CCF-4354-A710-8F8376CF47F7}">
      <dgm:prSet/>
      <dgm:spPr/>
      <dgm:t>
        <a:bodyPr/>
        <a:lstStyle/>
        <a:p>
          <a:r>
            <a:rPr lang="en-US" b="1" dirty="0"/>
            <a:t>Teacher Standards. </a:t>
          </a:r>
          <a:r>
            <a:rPr lang="en-US" b="0" dirty="0"/>
            <a:t>Effective educational leaders understand and demonstrate competence in the teacher standards under </a:t>
          </a:r>
          <a:r>
            <a:rPr lang="en-US" b="0" dirty="0" err="1"/>
            <a:t>s.PI</a:t>
          </a:r>
          <a:r>
            <a:rPr lang="en-US" b="0" dirty="0"/>
            <a:t> 34.002.</a:t>
          </a:r>
        </a:p>
      </dgm:t>
    </dgm:pt>
    <dgm:pt modelId="{AD0C85D2-BEDF-405F-B2C7-1EBF8FD5DFE7}" type="parTrans" cxnId="{24E1D89A-3020-49EC-B53F-44F373268709}">
      <dgm:prSet/>
      <dgm:spPr/>
      <dgm:t>
        <a:bodyPr/>
        <a:lstStyle/>
        <a:p>
          <a:endParaRPr lang="en-US"/>
        </a:p>
      </dgm:t>
    </dgm:pt>
    <dgm:pt modelId="{7EF62729-C094-481A-B947-ECFFF09CFF9B}" type="sibTrans" cxnId="{24E1D89A-3020-49EC-B53F-44F373268709}">
      <dgm:prSet/>
      <dgm:spPr/>
      <dgm:t>
        <a:bodyPr/>
        <a:lstStyle/>
        <a:p>
          <a:endParaRPr lang="en-US"/>
        </a:p>
      </dgm:t>
    </dgm:pt>
    <dgm:pt modelId="{68794E33-0807-4294-BCFA-357FC77B4B18}" type="pres">
      <dgm:prSet presAssocID="{BAB10E9E-3EA1-448E-86DC-900333C105E2}" presName="diagram" presStyleCnt="0">
        <dgm:presLayoutVars>
          <dgm:dir/>
          <dgm:resizeHandles val="exact"/>
        </dgm:presLayoutVars>
      </dgm:prSet>
      <dgm:spPr/>
    </dgm:pt>
    <dgm:pt modelId="{BA63758A-D290-4CB6-BF31-8CE80BE6B2CE}" type="pres">
      <dgm:prSet presAssocID="{4A560AAF-5B85-458B-BB98-644303487662}" presName="node" presStyleLbl="node1" presStyleIdx="0" presStyleCnt="11">
        <dgm:presLayoutVars>
          <dgm:bulletEnabled val="1"/>
        </dgm:presLayoutVars>
      </dgm:prSet>
      <dgm:spPr/>
    </dgm:pt>
    <dgm:pt modelId="{5F145825-4A5E-4215-8307-3EC9B3B8964C}" type="pres">
      <dgm:prSet presAssocID="{4EB95DE8-A321-4080-87F2-7F3838166B2D}" presName="sibTrans" presStyleCnt="0"/>
      <dgm:spPr/>
    </dgm:pt>
    <dgm:pt modelId="{57C47114-CBBB-4950-A1BC-2E980E197FB8}" type="pres">
      <dgm:prSet presAssocID="{330BCBB9-3584-4C01-A907-211953ABEC13}" presName="node" presStyleLbl="node1" presStyleIdx="1" presStyleCnt="11">
        <dgm:presLayoutVars>
          <dgm:bulletEnabled val="1"/>
        </dgm:presLayoutVars>
      </dgm:prSet>
      <dgm:spPr/>
    </dgm:pt>
    <dgm:pt modelId="{59536927-8F1C-4B90-8024-42225FC4E067}" type="pres">
      <dgm:prSet presAssocID="{9E7C6D9C-0FAE-4732-B749-C9529FD40C20}" presName="sibTrans" presStyleCnt="0"/>
      <dgm:spPr/>
    </dgm:pt>
    <dgm:pt modelId="{B92ADBD7-AA3A-4C53-9E9F-60403C064052}" type="pres">
      <dgm:prSet presAssocID="{88838D47-26FE-426C-A3D7-AD4D04CC72BA}" presName="node" presStyleLbl="node1" presStyleIdx="2" presStyleCnt="11">
        <dgm:presLayoutVars>
          <dgm:bulletEnabled val="1"/>
        </dgm:presLayoutVars>
      </dgm:prSet>
      <dgm:spPr/>
    </dgm:pt>
    <dgm:pt modelId="{4A7C7713-2AD3-4BE5-B97C-5F1744CC0CB3}" type="pres">
      <dgm:prSet presAssocID="{57C64111-406F-4A1B-A263-E909014BB349}" presName="sibTrans" presStyleCnt="0"/>
      <dgm:spPr/>
    </dgm:pt>
    <dgm:pt modelId="{57A7EF7E-76BD-4FCE-91DD-CDE1B44C6194}" type="pres">
      <dgm:prSet presAssocID="{A7738EDD-FFEE-4377-840E-EA3305F722ED}" presName="node" presStyleLbl="node1" presStyleIdx="3" presStyleCnt="11">
        <dgm:presLayoutVars>
          <dgm:bulletEnabled val="1"/>
        </dgm:presLayoutVars>
      </dgm:prSet>
      <dgm:spPr/>
    </dgm:pt>
    <dgm:pt modelId="{F3DE1A63-34AE-463A-9E5B-D49081A4E604}" type="pres">
      <dgm:prSet presAssocID="{05BF0D24-EE2A-4351-A983-89625CD3D3CB}" presName="sibTrans" presStyleCnt="0"/>
      <dgm:spPr/>
    </dgm:pt>
    <dgm:pt modelId="{FEF62A81-B7D0-4966-96F2-AC8C0BBE4F77}" type="pres">
      <dgm:prSet presAssocID="{26556CD4-955C-4A5D-BEA9-21FA7B79B8CD}" presName="node" presStyleLbl="node1" presStyleIdx="4" presStyleCnt="11">
        <dgm:presLayoutVars>
          <dgm:bulletEnabled val="1"/>
        </dgm:presLayoutVars>
      </dgm:prSet>
      <dgm:spPr/>
    </dgm:pt>
    <dgm:pt modelId="{9BC11172-E9F2-4CFE-AF8D-85873E5D7645}" type="pres">
      <dgm:prSet presAssocID="{5591D8BF-365B-437B-AD26-83B5819DBA86}" presName="sibTrans" presStyleCnt="0"/>
      <dgm:spPr/>
    </dgm:pt>
    <dgm:pt modelId="{E088FBC8-2ED1-42CE-8809-3D38656A2CB5}" type="pres">
      <dgm:prSet presAssocID="{8A2562C8-575A-4AC6-83A6-7A0DF6A1E2A4}" presName="node" presStyleLbl="node1" presStyleIdx="5" presStyleCnt="11">
        <dgm:presLayoutVars>
          <dgm:bulletEnabled val="1"/>
        </dgm:presLayoutVars>
      </dgm:prSet>
      <dgm:spPr/>
    </dgm:pt>
    <dgm:pt modelId="{69AFE510-60CE-40AB-999B-EB65DEBFB1F1}" type="pres">
      <dgm:prSet presAssocID="{CB2DE56A-BAF3-4187-B8D5-D47F4C270F71}" presName="sibTrans" presStyleCnt="0"/>
      <dgm:spPr/>
    </dgm:pt>
    <dgm:pt modelId="{211BE491-2F66-4AC6-A3C9-2D6305209841}" type="pres">
      <dgm:prSet presAssocID="{A8092082-C087-43CB-B4CD-DA63F3846F73}" presName="node" presStyleLbl="node1" presStyleIdx="6" presStyleCnt="11">
        <dgm:presLayoutVars>
          <dgm:bulletEnabled val="1"/>
        </dgm:presLayoutVars>
      </dgm:prSet>
      <dgm:spPr/>
    </dgm:pt>
    <dgm:pt modelId="{D3FC725E-4F87-43C7-9E8C-0224D3251641}" type="pres">
      <dgm:prSet presAssocID="{53B71ECF-E250-4AA6-82E3-C5ACA205D853}" presName="sibTrans" presStyleCnt="0"/>
      <dgm:spPr/>
    </dgm:pt>
    <dgm:pt modelId="{3CC851E8-D7C6-4201-95C7-99187C44B89E}" type="pres">
      <dgm:prSet presAssocID="{159B46B1-C42E-41C4-B9DD-4197D1E957EA}" presName="node" presStyleLbl="node1" presStyleIdx="7" presStyleCnt="11">
        <dgm:presLayoutVars>
          <dgm:bulletEnabled val="1"/>
        </dgm:presLayoutVars>
      </dgm:prSet>
      <dgm:spPr/>
    </dgm:pt>
    <dgm:pt modelId="{444B9467-4BA3-4427-9625-416979E01E45}" type="pres">
      <dgm:prSet presAssocID="{FA993ACE-C537-4255-A6B9-31436A92D4F4}" presName="sibTrans" presStyleCnt="0"/>
      <dgm:spPr/>
    </dgm:pt>
    <dgm:pt modelId="{F66B89C7-7CB7-497E-9610-80FEF83EA365}" type="pres">
      <dgm:prSet presAssocID="{B7ED39DA-30FF-4FDB-B7F2-BB9077FECF92}" presName="node" presStyleLbl="node1" presStyleIdx="8" presStyleCnt="11">
        <dgm:presLayoutVars>
          <dgm:bulletEnabled val="1"/>
        </dgm:presLayoutVars>
      </dgm:prSet>
      <dgm:spPr/>
    </dgm:pt>
    <dgm:pt modelId="{5EEBA6B9-3E4C-4398-A734-652AF9AF8098}" type="pres">
      <dgm:prSet presAssocID="{EFED5AB1-4327-4800-B2F9-ADB6930C533A}" presName="sibTrans" presStyleCnt="0"/>
      <dgm:spPr/>
    </dgm:pt>
    <dgm:pt modelId="{8F657EC2-DC7A-4D6A-95F2-2278B1153A84}" type="pres">
      <dgm:prSet presAssocID="{B428AC80-88CD-4557-A215-BCDA24B0CFED}" presName="node" presStyleLbl="node1" presStyleIdx="9" presStyleCnt="11">
        <dgm:presLayoutVars>
          <dgm:bulletEnabled val="1"/>
        </dgm:presLayoutVars>
      </dgm:prSet>
      <dgm:spPr/>
    </dgm:pt>
    <dgm:pt modelId="{5059757E-8C3F-4B74-8CF1-1167EE6066BC}" type="pres">
      <dgm:prSet presAssocID="{9D6D6CC8-01CE-4803-9042-518B9B72C38A}" presName="sibTrans" presStyleCnt="0"/>
      <dgm:spPr/>
    </dgm:pt>
    <dgm:pt modelId="{AB8DA8A7-159E-4D2E-B0CF-3F6847761E35}" type="pres">
      <dgm:prSet presAssocID="{2A15333A-7CCF-4354-A710-8F8376CF47F7}" presName="node" presStyleLbl="node1" presStyleIdx="10" presStyleCnt="11">
        <dgm:presLayoutVars>
          <dgm:bulletEnabled val="1"/>
        </dgm:presLayoutVars>
      </dgm:prSet>
      <dgm:spPr/>
    </dgm:pt>
  </dgm:ptLst>
  <dgm:cxnLst>
    <dgm:cxn modelId="{8BCE1A0B-0F60-40E1-8205-9F58DB2A9ADD}" srcId="{BAB10E9E-3EA1-448E-86DC-900333C105E2}" destId="{88838D47-26FE-426C-A3D7-AD4D04CC72BA}" srcOrd="2" destOrd="0" parTransId="{DD8ECC14-DC9E-4E68-B75A-3548D049F558}" sibTransId="{57C64111-406F-4A1B-A263-E909014BB349}"/>
    <dgm:cxn modelId="{CDDB650D-5931-4585-AABD-6049969D658D}" type="presOf" srcId="{A7738EDD-FFEE-4377-840E-EA3305F722ED}" destId="{57A7EF7E-76BD-4FCE-91DD-CDE1B44C6194}" srcOrd="0" destOrd="0" presId="urn:microsoft.com/office/officeart/2005/8/layout/default"/>
    <dgm:cxn modelId="{BF34F126-C5DB-4876-876D-2C0A10B7D3D4}" type="presOf" srcId="{26556CD4-955C-4A5D-BEA9-21FA7B79B8CD}" destId="{FEF62A81-B7D0-4966-96F2-AC8C0BBE4F77}" srcOrd="0" destOrd="0" presId="urn:microsoft.com/office/officeart/2005/8/layout/default"/>
    <dgm:cxn modelId="{736FEE2A-C212-4703-8505-C3A9F2CA0DA0}" srcId="{BAB10E9E-3EA1-448E-86DC-900333C105E2}" destId="{330BCBB9-3584-4C01-A907-211953ABEC13}" srcOrd="1" destOrd="0" parTransId="{E7175F06-5275-4008-8107-B7C3E868B107}" sibTransId="{9E7C6D9C-0FAE-4732-B749-C9529FD40C20}"/>
    <dgm:cxn modelId="{4E8F112B-96FC-452D-8C51-B61528C405F0}" srcId="{BAB10E9E-3EA1-448E-86DC-900333C105E2}" destId="{A8092082-C087-43CB-B4CD-DA63F3846F73}" srcOrd="6" destOrd="0" parTransId="{2E790E80-C953-4070-B5C7-1679E9B2F9B7}" sibTransId="{53B71ECF-E250-4AA6-82E3-C5ACA205D853}"/>
    <dgm:cxn modelId="{619E0830-89CE-4836-8A4A-285DBC05DAD0}" srcId="{BAB10E9E-3EA1-448E-86DC-900333C105E2}" destId="{26556CD4-955C-4A5D-BEA9-21FA7B79B8CD}" srcOrd="4" destOrd="0" parTransId="{D2567482-EE59-4681-AE7C-22427BB4BCCA}" sibTransId="{5591D8BF-365B-437B-AD26-83B5819DBA86}"/>
    <dgm:cxn modelId="{C4E70963-A256-437C-B021-4B6C6EDF2902}" type="presOf" srcId="{A8092082-C087-43CB-B4CD-DA63F3846F73}" destId="{211BE491-2F66-4AC6-A3C9-2D6305209841}" srcOrd="0" destOrd="0" presId="urn:microsoft.com/office/officeart/2005/8/layout/default"/>
    <dgm:cxn modelId="{7A38F947-4651-49BC-AEE7-9B83098D6BFA}" type="presOf" srcId="{4A560AAF-5B85-458B-BB98-644303487662}" destId="{BA63758A-D290-4CB6-BF31-8CE80BE6B2CE}" srcOrd="0" destOrd="0" presId="urn:microsoft.com/office/officeart/2005/8/layout/default"/>
    <dgm:cxn modelId="{BF63D24D-84D4-493E-97F9-6B4E6FE2F00C}" type="presOf" srcId="{330BCBB9-3584-4C01-A907-211953ABEC13}" destId="{57C47114-CBBB-4950-A1BC-2E980E197FB8}" srcOrd="0" destOrd="0" presId="urn:microsoft.com/office/officeart/2005/8/layout/default"/>
    <dgm:cxn modelId="{65FBA66E-B14C-45FF-9587-E587692A61D1}" type="presOf" srcId="{B428AC80-88CD-4557-A215-BCDA24B0CFED}" destId="{8F657EC2-DC7A-4D6A-95F2-2278B1153A84}" srcOrd="0" destOrd="0" presId="urn:microsoft.com/office/officeart/2005/8/layout/default"/>
    <dgm:cxn modelId="{93A1C24F-C6F2-42F5-BC40-23168C3C2827}" srcId="{BAB10E9E-3EA1-448E-86DC-900333C105E2}" destId="{8A2562C8-575A-4AC6-83A6-7A0DF6A1E2A4}" srcOrd="5" destOrd="0" parTransId="{782AF4E7-6BC8-41CF-9AF1-B2F365335EA3}" sibTransId="{CB2DE56A-BAF3-4187-B8D5-D47F4C270F71}"/>
    <dgm:cxn modelId="{4B53D558-4B9E-4472-8F43-F39A996C1266}" type="presOf" srcId="{159B46B1-C42E-41C4-B9DD-4197D1E957EA}" destId="{3CC851E8-D7C6-4201-95C7-99187C44B89E}" srcOrd="0" destOrd="0" presId="urn:microsoft.com/office/officeart/2005/8/layout/default"/>
    <dgm:cxn modelId="{E2A4D27B-162E-4728-899E-562E9F6E3574}" srcId="{BAB10E9E-3EA1-448E-86DC-900333C105E2}" destId="{B428AC80-88CD-4557-A215-BCDA24B0CFED}" srcOrd="9" destOrd="0" parTransId="{7ACC6F82-190E-47D5-B14D-7FA046818EC5}" sibTransId="{9D6D6CC8-01CE-4803-9042-518B9B72C38A}"/>
    <dgm:cxn modelId="{6F7D7B83-EED1-4487-A4E8-633FD14C8C5F}" srcId="{BAB10E9E-3EA1-448E-86DC-900333C105E2}" destId="{159B46B1-C42E-41C4-B9DD-4197D1E957EA}" srcOrd="7" destOrd="0" parTransId="{1E0F9110-DBD4-4A86-BE43-8699EE0991B8}" sibTransId="{FA993ACE-C537-4255-A6B9-31436A92D4F4}"/>
    <dgm:cxn modelId="{2C640091-A416-45A7-95E9-535B74B0F8D2}" type="presOf" srcId="{88838D47-26FE-426C-A3D7-AD4D04CC72BA}" destId="{B92ADBD7-AA3A-4C53-9E9F-60403C064052}" srcOrd="0" destOrd="0" presId="urn:microsoft.com/office/officeart/2005/8/layout/default"/>
    <dgm:cxn modelId="{7D2BB095-559B-450A-97B5-01E264CDDB35}" type="presOf" srcId="{8A2562C8-575A-4AC6-83A6-7A0DF6A1E2A4}" destId="{E088FBC8-2ED1-42CE-8809-3D38656A2CB5}" srcOrd="0" destOrd="0" presId="urn:microsoft.com/office/officeart/2005/8/layout/default"/>
    <dgm:cxn modelId="{FC988698-3D33-4B4D-8256-DE0F3279942B}" type="presOf" srcId="{B7ED39DA-30FF-4FDB-B7F2-BB9077FECF92}" destId="{F66B89C7-7CB7-497E-9610-80FEF83EA365}" srcOrd="0" destOrd="0" presId="urn:microsoft.com/office/officeart/2005/8/layout/default"/>
    <dgm:cxn modelId="{24E1D89A-3020-49EC-B53F-44F373268709}" srcId="{BAB10E9E-3EA1-448E-86DC-900333C105E2}" destId="{2A15333A-7CCF-4354-A710-8F8376CF47F7}" srcOrd="10" destOrd="0" parTransId="{AD0C85D2-BEDF-405F-B2C7-1EBF8FD5DFE7}" sibTransId="{7EF62729-C094-481A-B947-ECFFF09CFF9B}"/>
    <dgm:cxn modelId="{5F19DB9A-8787-4F68-B52F-F1259D5181AF}" srcId="{BAB10E9E-3EA1-448E-86DC-900333C105E2}" destId="{B7ED39DA-30FF-4FDB-B7F2-BB9077FECF92}" srcOrd="8" destOrd="0" parTransId="{7EEFF579-3461-46D0-82C4-6191D184170C}" sibTransId="{EFED5AB1-4327-4800-B2F9-ADB6930C533A}"/>
    <dgm:cxn modelId="{D51382B2-2FA2-458F-824D-7CB85DC7744D}" type="presOf" srcId="{BAB10E9E-3EA1-448E-86DC-900333C105E2}" destId="{68794E33-0807-4294-BCFA-357FC77B4B18}" srcOrd="0" destOrd="0" presId="urn:microsoft.com/office/officeart/2005/8/layout/default"/>
    <dgm:cxn modelId="{1EA3A9CC-80AF-40B4-90AE-74582D02B889}" srcId="{BAB10E9E-3EA1-448E-86DC-900333C105E2}" destId="{4A560AAF-5B85-458B-BB98-644303487662}" srcOrd="0" destOrd="0" parTransId="{3596C6E7-ADE6-42AF-86F9-1FDAF35D4663}" sibTransId="{4EB95DE8-A321-4080-87F2-7F3838166B2D}"/>
    <dgm:cxn modelId="{385A02CF-6895-4358-9B87-99D2E5D33A69}" type="presOf" srcId="{2A15333A-7CCF-4354-A710-8F8376CF47F7}" destId="{AB8DA8A7-159E-4D2E-B0CF-3F6847761E35}" srcOrd="0" destOrd="0" presId="urn:microsoft.com/office/officeart/2005/8/layout/default"/>
    <dgm:cxn modelId="{63302FDF-5006-4746-9306-98EC4ED09976}" srcId="{BAB10E9E-3EA1-448E-86DC-900333C105E2}" destId="{A7738EDD-FFEE-4377-840E-EA3305F722ED}" srcOrd="3" destOrd="0" parTransId="{BAE6C12B-CC08-4A4C-9318-7CED9C8324C9}" sibTransId="{05BF0D24-EE2A-4351-A983-89625CD3D3CB}"/>
    <dgm:cxn modelId="{E22CCB19-9D2C-403F-8738-9F77E2293650}" type="presParOf" srcId="{68794E33-0807-4294-BCFA-357FC77B4B18}" destId="{BA63758A-D290-4CB6-BF31-8CE80BE6B2CE}" srcOrd="0" destOrd="0" presId="urn:microsoft.com/office/officeart/2005/8/layout/default"/>
    <dgm:cxn modelId="{3F18455F-7498-4695-A629-B84159382996}" type="presParOf" srcId="{68794E33-0807-4294-BCFA-357FC77B4B18}" destId="{5F145825-4A5E-4215-8307-3EC9B3B8964C}" srcOrd="1" destOrd="0" presId="urn:microsoft.com/office/officeart/2005/8/layout/default"/>
    <dgm:cxn modelId="{3A2F50BC-6429-41C5-AFA0-2E52B8E388B2}" type="presParOf" srcId="{68794E33-0807-4294-BCFA-357FC77B4B18}" destId="{57C47114-CBBB-4950-A1BC-2E980E197FB8}" srcOrd="2" destOrd="0" presId="urn:microsoft.com/office/officeart/2005/8/layout/default"/>
    <dgm:cxn modelId="{46058D7F-3D7A-4B68-8667-F434210356FC}" type="presParOf" srcId="{68794E33-0807-4294-BCFA-357FC77B4B18}" destId="{59536927-8F1C-4B90-8024-42225FC4E067}" srcOrd="3" destOrd="0" presId="urn:microsoft.com/office/officeart/2005/8/layout/default"/>
    <dgm:cxn modelId="{C3E2C005-C31E-43BB-BAE4-9FE836FEE083}" type="presParOf" srcId="{68794E33-0807-4294-BCFA-357FC77B4B18}" destId="{B92ADBD7-AA3A-4C53-9E9F-60403C064052}" srcOrd="4" destOrd="0" presId="urn:microsoft.com/office/officeart/2005/8/layout/default"/>
    <dgm:cxn modelId="{6E9904C1-5080-4E04-A9B5-5697E26B8217}" type="presParOf" srcId="{68794E33-0807-4294-BCFA-357FC77B4B18}" destId="{4A7C7713-2AD3-4BE5-B97C-5F1744CC0CB3}" srcOrd="5" destOrd="0" presId="urn:microsoft.com/office/officeart/2005/8/layout/default"/>
    <dgm:cxn modelId="{B9F20997-415C-466B-B7D6-4D8827817A99}" type="presParOf" srcId="{68794E33-0807-4294-BCFA-357FC77B4B18}" destId="{57A7EF7E-76BD-4FCE-91DD-CDE1B44C6194}" srcOrd="6" destOrd="0" presId="urn:microsoft.com/office/officeart/2005/8/layout/default"/>
    <dgm:cxn modelId="{A39D92AC-2CD7-4F49-8875-266F0895FFB3}" type="presParOf" srcId="{68794E33-0807-4294-BCFA-357FC77B4B18}" destId="{F3DE1A63-34AE-463A-9E5B-D49081A4E604}" srcOrd="7" destOrd="0" presId="urn:microsoft.com/office/officeart/2005/8/layout/default"/>
    <dgm:cxn modelId="{DC56A379-8215-450B-895D-833C74DF372C}" type="presParOf" srcId="{68794E33-0807-4294-BCFA-357FC77B4B18}" destId="{FEF62A81-B7D0-4966-96F2-AC8C0BBE4F77}" srcOrd="8" destOrd="0" presId="urn:microsoft.com/office/officeart/2005/8/layout/default"/>
    <dgm:cxn modelId="{8476B599-F24E-4DBB-9467-B42309E3CFD4}" type="presParOf" srcId="{68794E33-0807-4294-BCFA-357FC77B4B18}" destId="{9BC11172-E9F2-4CFE-AF8D-85873E5D7645}" srcOrd="9" destOrd="0" presId="urn:microsoft.com/office/officeart/2005/8/layout/default"/>
    <dgm:cxn modelId="{2845D281-D0B0-4037-B240-74BDCDC49AAC}" type="presParOf" srcId="{68794E33-0807-4294-BCFA-357FC77B4B18}" destId="{E088FBC8-2ED1-42CE-8809-3D38656A2CB5}" srcOrd="10" destOrd="0" presId="urn:microsoft.com/office/officeart/2005/8/layout/default"/>
    <dgm:cxn modelId="{922EFE4E-1FC9-408A-9105-CAA96A01E28D}" type="presParOf" srcId="{68794E33-0807-4294-BCFA-357FC77B4B18}" destId="{69AFE510-60CE-40AB-999B-EB65DEBFB1F1}" srcOrd="11" destOrd="0" presId="urn:microsoft.com/office/officeart/2005/8/layout/default"/>
    <dgm:cxn modelId="{B5E9A7BD-08B7-43C3-BBA6-8E8310FD4C39}" type="presParOf" srcId="{68794E33-0807-4294-BCFA-357FC77B4B18}" destId="{211BE491-2F66-4AC6-A3C9-2D6305209841}" srcOrd="12" destOrd="0" presId="urn:microsoft.com/office/officeart/2005/8/layout/default"/>
    <dgm:cxn modelId="{0F34E36E-664A-4F96-9EE4-35C0DAF6674A}" type="presParOf" srcId="{68794E33-0807-4294-BCFA-357FC77B4B18}" destId="{D3FC725E-4F87-43C7-9E8C-0224D3251641}" srcOrd="13" destOrd="0" presId="urn:microsoft.com/office/officeart/2005/8/layout/default"/>
    <dgm:cxn modelId="{D085A707-B0A1-40CE-8E38-698E13E74154}" type="presParOf" srcId="{68794E33-0807-4294-BCFA-357FC77B4B18}" destId="{3CC851E8-D7C6-4201-95C7-99187C44B89E}" srcOrd="14" destOrd="0" presId="urn:microsoft.com/office/officeart/2005/8/layout/default"/>
    <dgm:cxn modelId="{D8EB04FA-5B87-48B2-A773-0D36AD26C0B9}" type="presParOf" srcId="{68794E33-0807-4294-BCFA-357FC77B4B18}" destId="{444B9467-4BA3-4427-9625-416979E01E45}" srcOrd="15" destOrd="0" presId="urn:microsoft.com/office/officeart/2005/8/layout/default"/>
    <dgm:cxn modelId="{D5BA7E95-1EE2-4923-9149-7276B597741E}" type="presParOf" srcId="{68794E33-0807-4294-BCFA-357FC77B4B18}" destId="{F66B89C7-7CB7-497E-9610-80FEF83EA365}" srcOrd="16" destOrd="0" presId="urn:microsoft.com/office/officeart/2005/8/layout/default"/>
    <dgm:cxn modelId="{A592A0BB-AC64-4A01-96CC-2EAC0BB8E5D0}" type="presParOf" srcId="{68794E33-0807-4294-BCFA-357FC77B4B18}" destId="{5EEBA6B9-3E4C-4398-A734-652AF9AF8098}" srcOrd="17" destOrd="0" presId="urn:microsoft.com/office/officeart/2005/8/layout/default"/>
    <dgm:cxn modelId="{9CACB238-8240-4DFF-9634-7499197C2F13}" type="presParOf" srcId="{68794E33-0807-4294-BCFA-357FC77B4B18}" destId="{8F657EC2-DC7A-4D6A-95F2-2278B1153A84}" srcOrd="18" destOrd="0" presId="urn:microsoft.com/office/officeart/2005/8/layout/default"/>
    <dgm:cxn modelId="{B84DE2E1-4CEB-40C0-BDFC-619DD25E48F4}" type="presParOf" srcId="{68794E33-0807-4294-BCFA-357FC77B4B18}" destId="{5059757E-8C3F-4B74-8CF1-1167EE6066BC}" srcOrd="19" destOrd="0" presId="urn:microsoft.com/office/officeart/2005/8/layout/default"/>
    <dgm:cxn modelId="{215D1105-1B4D-4D6C-9FC6-5A0AFB1575CF}" type="presParOf" srcId="{68794E33-0807-4294-BCFA-357FC77B4B18}" destId="{AB8DA8A7-159E-4D2E-B0CF-3F6847761E35}" srcOrd="2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81FAF4-D8C2-4226-B37D-C8415325518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5B95F00-1B66-4EAE-9C84-9B3109BFA3B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Educate-WI Supervisor</a:t>
          </a:r>
        </a:p>
      </dgm:t>
    </dgm:pt>
    <dgm:pt modelId="{3065C13C-4B73-4D0F-940E-A986BE748DA0}" type="parTrans" cxnId="{0AA13464-42EC-47A8-B21C-1434343065CE}">
      <dgm:prSet/>
      <dgm:spPr/>
      <dgm:t>
        <a:bodyPr/>
        <a:lstStyle/>
        <a:p>
          <a:endParaRPr lang="en-US"/>
        </a:p>
      </dgm:t>
    </dgm:pt>
    <dgm:pt modelId="{C625CB7B-F814-424B-A9C9-510849D10807}" type="sibTrans" cxnId="{0AA13464-42EC-47A8-B21C-1434343065CE}">
      <dgm:prSet/>
      <dgm:spPr/>
      <dgm:t>
        <a:bodyPr/>
        <a:lstStyle/>
        <a:p>
          <a:endParaRPr lang="en-US"/>
        </a:p>
      </dgm:t>
    </dgm:pt>
    <dgm:pt modelId="{9E857163-C873-4176-8118-4A4EC8AF28A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The program administrator is available to answer any questions regarding the practicum placement and general requirements. </a:t>
          </a:r>
        </a:p>
      </dgm:t>
    </dgm:pt>
    <dgm:pt modelId="{98B20933-4841-4693-B2E5-DA9D82B8C2DE}" type="sibTrans" cxnId="{6BD7DAE5-3611-43DE-81B7-25D894F5EAB4}">
      <dgm:prSet/>
      <dgm:spPr/>
      <dgm:t>
        <a:bodyPr/>
        <a:lstStyle/>
        <a:p>
          <a:endParaRPr lang="en-US"/>
        </a:p>
      </dgm:t>
    </dgm:pt>
    <dgm:pt modelId="{7154F935-91F4-457A-BABB-C074BF217128}" type="parTrans" cxnId="{6BD7DAE5-3611-43DE-81B7-25D894F5EAB4}">
      <dgm:prSet/>
      <dgm:spPr/>
      <dgm:t>
        <a:bodyPr/>
        <a:lstStyle/>
        <a:p>
          <a:endParaRPr lang="en-US"/>
        </a:p>
      </dgm:t>
    </dgm:pt>
    <dgm:pt modelId="{D1D6E28F-FB72-412D-AE76-EA3BC660469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Program Administrator</a:t>
          </a:r>
        </a:p>
      </dgm:t>
    </dgm:pt>
    <dgm:pt modelId="{990AC73F-5D7D-4874-81F8-7D0B26E7C666}" type="parTrans" cxnId="{178620CC-77C7-4EEB-A24F-9610AD3448F7}">
      <dgm:prSet/>
      <dgm:spPr/>
      <dgm:t>
        <a:bodyPr/>
        <a:lstStyle/>
        <a:p>
          <a:endParaRPr lang="en-US"/>
        </a:p>
      </dgm:t>
    </dgm:pt>
    <dgm:pt modelId="{3C944A0E-B199-4C48-9860-47C04C6E4FA0}" type="sibTrans" cxnId="{178620CC-77C7-4EEB-A24F-9610AD3448F7}">
      <dgm:prSet/>
      <dgm:spPr/>
      <dgm:t>
        <a:bodyPr/>
        <a:lstStyle/>
        <a:p>
          <a:endParaRPr lang="en-US"/>
        </a:p>
      </dgm:t>
    </dgm:pt>
    <dgm:pt modelId="{9E82252A-E203-4008-8CB0-BAF34832366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The program director will provide direct support  to the team if the student is not demonstrating proficiency. </a:t>
          </a:r>
        </a:p>
      </dgm:t>
    </dgm:pt>
    <dgm:pt modelId="{1164DBEF-7384-46A3-82E1-FE07C232F917}" type="parTrans" cxnId="{F8E2486D-6F90-4973-815D-84D9BD7FACF8}">
      <dgm:prSet/>
      <dgm:spPr/>
      <dgm:t>
        <a:bodyPr/>
        <a:lstStyle/>
        <a:p>
          <a:endParaRPr lang="en-US"/>
        </a:p>
      </dgm:t>
    </dgm:pt>
    <dgm:pt modelId="{6D9B98B3-E146-4B02-9D05-519DB404E0D2}" type="sibTrans" cxnId="{F8E2486D-6F90-4973-815D-84D9BD7FACF8}">
      <dgm:prSet/>
      <dgm:spPr/>
      <dgm:t>
        <a:bodyPr/>
        <a:lstStyle/>
        <a:p>
          <a:endParaRPr lang="en-US"/>
        </a:p>
      </dgm:t>
    </dgm:pt>
    <dgm:pt modelId="{D4E36A7A-470B-4F71-BBD6-19DE4BF6798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The Educate-WI Supervisor will conduct evaluations and conference with the practicum student and cooperating administrator.</a:t>
          </a:r>
        </a:p>
      </dgm:t>
    </dgm:pt>
    <dgm:pt modelId="{5F44D29D-E951-457D-84E8-19B267428F42}" type="parTrans" cxnId="{78C8CF12-15E2-4F0F-84BB-D7E31DF863DD}">
      <dgm:prSet/>
      <dgm:spPr/>
      <dgm:t>
        <a:bodyPr/>
        <a:lstStyle/>
        <a:p>
          <a:endParaRPr lang="en-US"/>
        </a:p>
      </dgm:t>
    </dgm:pt>
    <dgm:pt modelId="{38B3086E-5C59-4FE3-B561-3948EBBF6A13}" type="sibTrans" cxnId="{78C8CF12-15E2-4F0F-84BB-D7E31DF863DD}">
      <dgm:prSet/>
      <dgm:spPr/>
      <dgm:t>
        <a:bodyPr/>
        <a:lstStyle/>
        <a:p>
          <a:endParaRPr lang="en-US"/>
        </a:p>
      </dgm:t>
    </dgm:pt>
    <dgm:pt modelId="{D8C6BFEF-C342-4C20-BD7F-1736B82AD90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Program </a:t>
          </a:r>
          <a:r>
            <a:rPr lang="en-US" dirty="0"/>
            <a:t>Director</a:t>
          </a:r>
        </a:p>
      </dgm:t>
    </dgm:pt>
    <dgm:pt modelId="{2B3D6954-DCA4-4957-8B36-3211580D6AF3}" type="parTrans" cxnId="{950EBB58-EA4B-4DE9-B3BF-9B2B5DEF98B4}">
      <dgm:prSet/>
      <dgm:spPr/>
      <dgm:t>
        <a:bodyPr/>
        <a:lstStyle/>
        <a:p>
          <a:endParaRPr lang="en-US"/>
        </a:p>
      </dgm:t>
    </dgm:pt>
    <dgm:pt modelId="{389A5264-6759-4906-BA46-935FE360BB13}" type="sibTrans" cxnId="{950EBB58-EA4B-4DE9-B3BF-9B2B5DEF98B4}">
      <dgm:prSet/>
      <dgm:spPr/>
      <dgm:t>
        <a:bodyPr/>
        <a:lstStyle/>
        <a:p>
          <a:endParaRPr lang="en-US"/>
        </a:p>
      </dgm:t>
    </dgm:pt>
    <dgm:pt modelId="{8D40D191-963E-4F6C-8256-9E3C9060E90F}" type="pres">
      <dgm:prSet presAssocID="{4B81FAF4-D8C2-4226-B37D-C84153255187}" presName="root" presStyleCnt="0">
        <dgm:presLayoutVars>
          <dgm:dir/>
          <dgm:resizeHandles val="exact"/>
        </dgm:presLayoutVars>
      </dgm:prSet>
      <dgm:spPr/>
    </dgm:pt>
    <dgm:pt modelId="{8C870A5B-A4EB-464A-9815-1A0898DA7783}" type="pres">
      <dgm:prSet presAssocID="{B5B95F00-1B66-4EAE-9C84-9B3109BFA3B0}" presName="compNode" presStyleCnt="0"/>
      <dgm:spPr/>
    </dgm:pt>
    <dgm:pt modelId="{EADCC3F2-B559-4249-8476-7E43FD234584}" type="pres">
      <dgm:prSet presAssocID="{B5B95F00-1B66-4EAE-9C84-9B3109BFA3B0}" presName="bgRect" presStyleLbl="bgShp" presStyleIdx="0" presStyleCnt="3"/>
      <dgm:spPr/>
    </dgm:pt>
    <dgm:pt modelId="{5ED25264-CE8C-47B5-B8B2-3728C6105210}" type="pres">
      <dgm:prSet presAssocID="{B5B95F00-1B66-4EAE-9C84-9B3109BFA3B0}" presName="iconRect" presStyleLbl="node1" presStyleIdx="0" presStyleCnt="3" custLinFactNeighborX="-20743" custLinFactNeighborY="1838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ipboard Checked"/>
        </a:ext>
      </dgm:extLst>
    </dgm:pt>
    <dgm:pt modelId="{CA70B1F2-D65D-4AAD-A95E-4AEA333CFB9E}" type="pres">
      <dgm:prSet presAssocID="{B5B95F00-1B66-4EAE-9C84-9B3109BFA3B0}" presName="spaceRect" presStyleCnt="0"/>
      <dgm:spPr/>
    </dgm:pt>
    <dgm:pt modelId="{3F690B2F-E148-4112-8B3E-0BD9868494F1}" type="pres">
      <dgm:prSet presAssocID="{B5B95F00-1B66-4EAE-9C84-9B3109BFA3B0}" presName="parTx" presStyleLbl="revTx" presStyleIdx="0" presStyleCnt="6">
        <dgm:presLayoutVars>
          <dgm:chMax val="0"/>
          <dgm:chPref val="0"/>
        </dgm:presLayoutVars>
      </dgm:prSet>
      <dgm:spPr/>
    </dgm:pt>
    <dgm:pt modelId="{F2BA414F-E6ED-42BB-9E1E-11B22CCEA297}" type="pres">
      <dgm:prSet presAssocID="{B5B95F00-1B66-4EAE-9C84-9B3109BFA3B0}" presName="desTx" presStyleLbl="revTx" presStyleIdx="1" presStyleCnt="6">
        <dgm:presLayoutVars/>
      </dgm:prSet>
      <dgm:spPr/>
    </dgm:pt>
    <dgm:pt modelId="{0FB4598E-FF20-4B8E-970A-273A07A4EC45}" type="pres">
      <dgm:prSet presAssocID="{C625CB7B-F814-424B-A9C9-510849D10807}" presName="sibTrans" presStyleCnt="0"/>
      <dgm:spPr/>
    </dgm:pt>
    <dgm:pt modelId="{D180CD14-D720-41BF-8CAA-2C879C3E27CE}" type="pres">
      <dgm:prSet presAssocID="{D1D6E28F-FB72-412D-AE76-EA3BC6604694}" presName="compNode" presStyleCnt="0"/>
      <dgm:spPr/>
    </dgm:pt>
    <dgm:pt modelId="{D1324BC6-60E8-431F-9EE0-C9A3FA3C2805}" type="pres">
      <dgm:prSet presAssocID="{D1D6E28F-FB72-412D-AE76-EA3BC6604694}" presName="bgRect" presStyleLbl="bgShp" presStyleIdx="1" presStyleCnt="3" custLinFactNeighborX="46" custLinFactNeighborY="1100"/>
      <dgm:spPr/>
    </dgm:pt>
    <dgm:pt modelId="{2D739047-1043-46A1-BEE3-F8A90491F49D}" type="pres">
      <dgm:prSet presAssocID="{D1D6E28F-FB72-412D-AE76-EA3BC660469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ll center"/>
        </a:ext>
      </dgm:extLst>
    </dgm:pt>
    <dgm:pt modelId="{96A12828-137D-45FB-8890-F3C6CACC94A2}" type="pres">
      <dgm:prSet presAssocID="{D1D6E28F-FB72-412D-AE76-EA3BC6604694}" presName="spaceRect" presStyleCnt="0"/>
      <dgm:spPr/>
    </dgm:pt>
    <dgm:pt modelId="{BEFD9839-4AF9-41DA-9A56-B1E7520EB582}" type="pres">
      <dgm:prSet presAssocID="{D1D6E28F-FB72-412D-AE76-EA3BC6604694}" presName="parTx" presStyleLbl="revTx" presStyleIdx="2" presStyleCnt="6">
        <dgm:presLayoutVars>
          <dgm:chMax val="0"/>
          <dgm:chPref val="0"/>
        </dgm:presLayoutVars>
      </dgm:prSet>
      <dgm:spPr/>
    </dgm:pt>
    <dgm:pt modelId="{70A70B7E-6616-49CD-BBE0-8363B881ECC2}" type="pres">
      <dgm:prSet presAssocID="{D1D6E28F-FB72-412D-AE76-EA3BC6604694}" presName="desTx" presStyleLbl="revTx" presStyleIdx="3" presStyleCnt="6">
        <dgm:presLayoutVars/>
      </dgm:prSet>
      <dgm:spPr/>
    </dgm:pt>
    <dgm:pt modelId="{F750E286-DB80-4729-AC92-FAADA40FDB6F}" type="pres">
      <dgm:prSet presAssocID="{3C944A0E-B199-4C48-9860-47C04C6E4FA0}" presName="sibTrans" presStyleCnt="0"/>
      <dgm:spPr/>
    </dgm:pt>
    <dgm:pt modelId="{048DECC6-323D-4481-AC50-38D3E4240024}" type="pres">
      <dgm:prSet presAssocID="{D8C6BFEF-C342-4C20-BD7F-1736B82AD900}" presName="compNode" presStyleCnt="0"/>
      <dgm:spPr/>
    </dgm:pt>
    <dgm:pt modelId="{CB6EE349-B62B-456D-8F34-3051EBF18B3B}" type="pres">
      <dgm:prSet presAssocID="{D8C6BFEF-C342-4C20-BD7F-1736B82AD900}" presName="bgRect" presStyleLbl="bgShp" presStyleIdx="2" presStyleCnt="3"/>
      <dgm:spPr/>
    </dgm:pt>
    <dgm:pt modelId="{66155E82-3CE6-493B-9700-C6645AAFDDF2}" type="pres">
      <dgm:prSet presAssocID="{D8C6BFEF-C342-4C20-BD7F-1736B82AD90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ntal Health"/>
        </a:ext>
      </dgm:extLst>
    </dgm:pt>
    <dgm:pt modelId="{F0B45F29-3B33-41E0-96B4-7D80E705AFBC}" type="pres">
      <dgm:prSet presAssocID="{D8C6BFEF-C342-4C20-BD7F-1736B82AD900}" presName="spaceRect" presStyleCnt="0"/>
      <dgm:spPr/>
    </dgm:pt>
    <dgm:pt modelId="{EC414C3F-45CD-4D25-B431-8C280EFE903F}" type="pres">
      <dgm:prSet presAssocID="{D8C6BFEF-C342-4C20-BD7F-1736B82AD900}" presName="parTx" presStyleLbl="revTx" presStyleIdx="4" presStyleCnt="6">
        <dgm:presLayoutVars>
          <dgm:chMax val="0"/>
          <dgm:chPref val="0"/>
        </dgm:presLayoutVars>
      </dgm:prSet>
      <dgm:spPr/>
    </dgm:pt>
    <dgm:pt modelId="{B5468187-89FC-44D0-8454-A10BB7C3B31D}" type="pres">
      <dgm:prSet presAssocID="{D8C6BFEF-C342-4C20-BD7F-1736B82AD900}" presName="desTx" presStyleLbl="revTx" presStyleIdx="5" presStyleCnt="6">
        <dgm:presLayoutVars/>
      </dgm:prSet>
      <dgm:spPr/>
    </dgm:pt>
  </dgm:ptLst>
  <dgm:cxnLst>
    <dgm:cxn modelId="{78C8CF12-15E2-4F0F-84BB-D7E31DF863DD}" srcId="{B5B95F00-1B66-4EAE-9C84-9B3109BFA3B0}" destId="{D4E36A7A-470B-4F71-BBD6-19DE4BF67989}" srcOrd="0" destOrd="0" parTransId="{5F44D29D-E951-457D-84E8-19B267428F42}" sibTransId="{38B3086E-5C59-4FE3-B561-3948EBBF6A13}"/>
    <dgm:cxn modelId="{0AA13464-42EC-47A8-B21C-1434343065CE}" srcId="{4B81FAF4-D8C2-4226-B37D-C84153255187}" destId="{B5B95F00-1B66-4EAE-9C84-9B3109BFA3B0}" srcOrd="0" destOrd="0" parTransId="{3065C13C-4B73-4D0F-940E-A986BE748DA0}" sibTransId="{C625CB7B-F814-424B-A9C9-510849D10807}"/>
    <dgm:cxn modelId="{F8E2486D-6F90-4973-815D-84D9BD7FACF8}" srcId="{D8C6BFEF-C342-4C20-BD7F-1736B82AD900}" destId="{9E82252A-E203-4008-8CB0-BAF34832366D}" srcOrd="0" destOrd="0" parTransId="{1164DBEF-7384-46A3-82E1-FE07C232F917}" sibTransId="{6D9B98B3-E146-4B02-9D05-519DB404E0D2}"/>
    <dgm:cxn modelId="{F8020B52-C691-4AFB-9325-3EDF4C6936C0}" type="presOf" srcId="{9E82252A-E203-4008-8CB0-BAF34832366D}" destId="{B5468187-89FC-44D0-8454-A10BB7C3B31D}" srcOrd="0" destOrd="0" presId="urn:microsoft.com/office/officeart/2018/2/layout/IconVerticalSolidList"/>
    <dgm:cxn modelId="{161C8C54-CF97-4A47-BF18-D046E4C97E01}" type="presOf" srcId="{B5B95F00-1B66-4EAE-9C84-9B3109BFA3B0}" destId="{3F690B2F-E148-4112-8B3E-0BD9868494F1}" srcOrd="0" destOrd="0" presId="urn:microsoft.com/office/officeart/2018/2/layout/IconVerticalSolidList"/>
    <dgm:cxn modelId="{950EBB58-EA4B-4DE9-B3BF-9B2B5DEF98B4}" srcId="{4B81FAF4-D8C2-4226-B37D-C84153255187}" destId="{D8C6BFEF-C342-4C20-BD7F-1736B82AD900}" srcOrd="2" destOrd="0" parTransId="{2B3D6954-DCA4-4957-8B36-3211580D6AF3}" sibTransId="{389A5264-6759-4906-BA46-935FE360BB13}"/>
    <dgm:cxn modelId="{F911307B-85DF-4C22-A8C1-599FBDB6BF83}" type="presOf" srcId="{D1D6E28F-FB72-412D-AE76-EA3BC6604694}" destId="{BEFD9839-4AF9-41DA-9A56-B1E7520EB582}" srcOrd="0" destOrd="0" presId="urn:microsoft.com/office/officeart/2018/2/layout/IconVerticalSolidList"/>
    <dgm:cxn modelId="{0F19E97F-7108-45A6-B4BE-EF4BA4012BA9}" type="presOf" srcId="{9E857163-C873-4176-8118-4A4EC8AF28A1}" destId="{70A70B7E-6616-49CD-BBE0-8363B881ECC2}" srcOrd="0" destOrd="0" presId="urn:microsoft.com/office/officeart/2018/2/layout/IconVerticalSolidList"/>
    <dgm:cxn modelId="{580BA886-BC13-46DF-BA89-795FD29ECA8F}" type="presOf" srcId="{4B81FAF4-D8C2-4226-B37D-C84153255187}" destId="{8D40D191-963E-4F6C-8256-9E3C9060E90F}" srcOrd="0" destOrd="0" presId="urn:microsoft.com/office/officeart/2018/2/layout/IconVerticalSolidList"/>
    <dgm:cxn modelId="{178620CC-77C7-4EEB-A24F-9610AD3448F7}" srcId="{4B81FAF4-D8C2-4226-B37D-C84153255187}" destId="{D1D6E28F-FB72-412D-AE76-EA3BC6604694}" srcOrd="1" destOrd="0" parTransId="{990AC73F-5D7D-4874-81F8-7D0B26E7C666}" sibTransId="{3C944A0E-B199-4C48-9860-47C04C6E4FA0}"/>
    <dgm:cxn modelId="{6BD7DAE5-3611-43DE-81B7-25D894F5EAB4}" srcId="{D1D6E28F-FB72-412D-AE76-EA3BC6604694}" destId="{9E857163-C873-4176-8118-4A4EC8AF28A1}" srcOrd="0" destOrd="0" parTransId="{7154F935-91F4-457A-BABB-C074BF217128}" sibTransId="{98B20933-4841-4693-B2E5-DA9D82B8C2DE}"/>
    <dgm:cxn modelId="{BD95BDE8-7720-4991-B061-8F9E6B181006}" type="presOf" srcId="{D8C6BFEF-C342-4C20-BD7F-1736B82AD900}" destId="{EC414C3F-45CD-4D25-B431-8C280EFE903F}" srcOrd="0" destOrd="0" presId="urn:microsoft.com/office/officeart/2018/2/layout/IconVerticalSolidList"/>
    <dgm:cxn modelId="{59FDFCF4-7A34-434E-A396-06AC00FFE5E6}" type="presOf" srcId="{D4E36A7A-470B-4F71-BBD6-19DE4BF67989}" destId="{F2BA414F-E6ED-42BB-9E1E-11B22CCEA297}" srcOrd="0" destOrd="0" presId="urn:microsoft.com/office/officeart/2018/2/layout/IconVerticalSolidList"/>
    <dgm:cxn modelId="{E89051C5-419E-4080-9649-65C89AFCA2AD}" type="presParOf" srcId="{8D40D191-963E-4F6C-8256-9E3C9060E90F}" destId="{8C870A5B-A4EB-464A-9815-1A0898DA7783}" srcOrd="0" destOrd="0" presId="urn:microsoft.com/office/officeart/2018/2/layout/IconVerticalSolidList"/>
    <dgm:cxn modelId="{946A1068-A028-4639-8655-0525FB471609}" type="presParOf" srcId="{8C870A5B-A4EB-464A-9815-1A0898DA7783}" destId="{EADCC3F2-B559-4249-8476-7E43FD234584}" srcOrd="0" destOrd="0" presId="urn:microsoft.com/office/officeart/2018/2/layout/IconVerticalSolidList"/>
    <dgm:cxn modelId="{DA5D77AB-3709-49D8-A44F-E8236703865B}" type="presParOf" srcId="{8C870A5B-A4EB-464A-9815-1A0898DA7783}" destId="{5ED25264-CE8C-47B5-B8B2-3728C6105210}" srcOrd="1" destOrd="0" presId="urn:microsoft.com/office/officeart/2018/2/layout/IconVerticalSolidList"/>
    <dgm:cxn modelId="{9A1C0A3F-CFF7-40DB-A254-CE6C3410B6FB}" type="presParOf" srcId="{8C870A5B-A4EB-464A-9815-1A0898DA7783}" destId="{CA70B1F2-D65D-4AAD-A95E-4AEA333CFB9E}" srcOrd="2" destOrd="0" presId="urn:microsoft.com/office/officeart/2018/2/layout/IconVerticalSolidList"/>
    <dgm:cxn modelId="{DB0D5F9C-8AE1-4207-BC31-2379BA349B69}" type="presParOf" srcId="{8C870A5B-A4EB-464A-9815-1A0898DA7783}" destId="{3F690B2F-E148-4112-8B3E-0BD9868494F1}" srcOrd="3" destOrd="0" presId="urn:microsoft.com/office/officeart/2018/2/layout/IconVerticalSolidList"/>
    <dgm:cxn modelId="{7BFDDD96-F8F7-4835-9A02-F58B601B0505}" type="presParOf" srcId="{8C870A5B-A4EB-464A-9815-1A0898DA7783}" destId="{F2BA414F-E6ED-42BB-9E1E-11B22CCEA297}" srcOrd="4" destOrd="0" presId="urn:microsoft.com/office/officeart/2018/2/layout/IconVerticalSolidList"/>
    <dgm:cxn modelId="{956426AF-2505-428B-B1E6-0124DD8CEB57}" type="presParOf" srcId="{8D40D191-963E-4F6C-8256-9E3C9060E90F}" destId="{0FB4598E-FF20-4B8E-970A-273A07A4EC45}" srcOrd="1" destOrd="0" presId="urn:microsoft.com/office/officeart/2018/2/layout/IconVerticalSolidList"/>
    <dgm:cxn modelId="{DCE6966E-988E-47B9-90DF-0D8FA4AAD51A}" type="presParOf" srcId="{8D40D191-963E-4F6C-8256-9E3C9060E90F}" destId="{D180CD14-D720-41BF-8CAA-2C879C3E27CE}" srcOrd="2" destOrd="0" presId="urn:microsoft.com/office/officeart/2018/2/layout/IconVerticalSolidList"/>
    <dgm:cxn modelId="{4B668644-257F-4262-AE37-519A2D6FA111}" type="presParOf" srcId="{D180CD14-D720-41BF-8CAA-2C879C3E27CE}" destId="{D1324BC6-60E8-431F-9EE0-C9A3FA3C2805}" srcOrd="0" destOrd="0" presId="urn:microsoft.com/office/officeart/2018/2/layout/IconVerticalSolidList"/>
    <dgm:cxn modelId="{20BF7ED4-BB67-4762-A60F-9A8C5A59C648}" type="presParOf" srcId="{D180CD14-D720-41BF-8CAA-2C879C3E27CE}" destId="{2D739047-1043-46A1-BEE3-F8A90491F49D}" srcOrd="1" destOrd="0" presId="urn:microsoft.com/office/officeart/2018/2/layout/IconVerticalSolidList"/>
    <dgm:cxn modelId="{45037E84-0A55-4BE3-9385-24A76AD29CDF}" type="presParOf" srcId="{D180CD14-D720-41BF-8CAA-2C879C3E27CE}" destId="{96A12828-137D-45FB-8890-F3C6CACC94A2}" srcOrd="2" destOrd="0" presId="urn:microsoft.com/office/officeart/2018/2/layout/IconVerticalSolidList"/>
    <dgm:cxn modelId="{4E8EC580-EFA4-4C5E-AE87-AF430D7BF62A}" type="presParOf" srcId="{D180CD14-D720-41BF-8CAA-2C879C3E27CE}" destId="{BEFD9839-4AF9-41DA-9A56-B1E7520EB582}" srcOrd="3" destOrd="0" presId="urn:microsoft.com/office/officeart/2018/2/layout/IconVerticalSolidList"/>
    <dgm:cxn modelId="{0C295516-4CF9-4817-83CB-FF94F30AB4D2}" type="presParOf" srcId="{D180CD14-D720-41BF-8CAA-2C879C3E27CE}" destId="{70A70B7E-6616-49CD-BBE0-8363B881ECC2}" srcOrd="4" destOrd="0" presId="urn:microsoft.com/office/officeart/2018/2/layout/IconVerticalSolidList"/>
    <dgm:cxn modelId="{EBFB2657-7E45-4EAE-B95A-DC070C0480F5}" type="presParOf" srcId="{8D40D191-963E-4F6C-8256-9E3C9060E90F}" destId="{F750E286-DB80-4729-AC92-FAADA40FDB6F}" srcOrd="3" destOrd="0" presId="urn:microsoft.com/office/officeart/2018/2/layout/IconVerticalSolidList"/>
    <dgm:cxn modelId="{A4D74BA9-9884-4725-87A4-D0454F72FEE1}" type="presParOf" srcId="{8D40D191-963E-4F6C-8256-9E3C9060E90F}" destId="{048DECC6-323D-4481-AC50-38D3E4240024}" srcOrd="4" destOrd="0" presId="urn:microsoft.com/office/officeart/2018/2/layout/IconVerticalSolidList"/>
    <dgm:cxn modelId="{C9177ECE-E682-4E32-91E4-693CBC36C0A9}" type="presParOf" srcId="{048DECC6-323D-4481-AC50-38D3E4240024}" destId="{CB6EE349-B62B-456D-8F34-3051EBF18B3B}" srcOrd="0" destOrd="0" presId="urn:microsoft.com/office/officeart/2018/2/layout/IconVerticalSolidList"/>
    <dgm:cxn modelId="{82705203-6079-490E-B385-3E78CB2A5440}" type="presParOf" srcId="{048DECC6-323D-4481-AC50-38D3E4240024}" destId="{66155E82-3CE6-493B-9700-C6645AAFDDF2}" srcOrd="1" destOrd="0" presId="urn:microsoft.com/office/officeart/2018/2/layout/IconVerticalSolidList"/>
    <dgm:cxn modelId="{4AE4C478-8372-45D4-83EA-FA7A34E0B7EA}" type="presParOf" srcId="{048DECC6-323D-4481-AC50-38D3E4240024}" destId="{F0B45F29-3B33-41E0-96B4-7D80E705AFBC}" srcOrd="2" destOrd="0" presId="urn:microsoft.com/office/officeart/2018/2/layout/IconVerticalSolidList"/>
    <dgm:cxn modelId="{D2B5149C-B806-4412-A097-FFF602C0A07A}" type="presParOf" srcId="{048DECC6-323D-4481-AC50-38D3E4240024}" destId="{EC414C3F-45CD-4D25-B431-8C280EFE903F}" srcOrd="3" destOrd="0" presId="urn:microsoft.com/office/officeart/2018/2/layout/IconVerticalSolidList"/>
    <dgm:cxn modelId="{0457F4AF-D2C2-4581-BBAE-141D3A6EAA77}" type="presParOf" srcId="{048DECC6-323D-4481-AC50-38D3E4240024}" destId="{B5468187-89FC-44D0-8454-A10BB7C3B31D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C5795BB-98B5-4AED-A035-F1AC1B1616C3}" type="doc">
      <dgm:prSet loTypeId="urn:microsoft.com/office/officeart/2005/8/layout/h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5FADFAD-27A7-48C7-93B8-90198840EE46}">
      <dgm:prSet/>
      <dgm:spPr/>
      <dgm:t>
        <a:bodyPr/>
        <a:lstStyle/>
        <a:p>
          <a:r>
            <a:rPr lang="en-US" dirty="0"/>
            <a:t> Tricia </a:t>
          </a:r>
          <a:r>
            <a:rPr lang="en-US" dirty="0" err="1"/>
            <a:t>Schlicht</a:t>
          </a:r>
          <a:r>
            <a:rPr lang="en-US" dirty="0"/>
            <a:t>, Program Administrator for Project Teaching and </a:t>
          </a:r>
          <a:r>
            <a:rPr lang="en-US" dirty="0" err="1"/>
            <a:t>WiscAd</a:t>
          </a:r>
          <a:endParaRPr lang="en-US" dirty="0"/>
        </a:p>
      </dgm:t>
    </dgm:pt>
    <dgm:pt modelId="{63AB304F-312A-4535-935B-CE17D6A95D12}" type="parTrans" cxnId="{B64DB286-7C21-468C-8465-504D7D45A2D5}">
      <dgm:prSet/>
      <dgm:spPr/>
      <dgm:t>
        <a:bodyPr/>
        <a:lstStyle/>
        <a:p>
          <a:endParaRPr lang="en-US"/>
        </a:p>
      </dgm:t>
    </dgm:pt>
    <dgm:pt modelId="{E140F4CA-35A9-408A-B5D1-F0C43D638971}" type="sibTrans" cxnId="{B64DB286-7C21-468C-8465-504D7D45A2D5}">
      <dgm:prSet/>
      <dgm:spPr/>
      <dgm:t>
        <a:bodyPr/>
        <a:lstStyle/>
        <a:p>
          <a:endParaRPr lang="en-US"/>
        </a:p>
      </dgm:t>
    </dgm:pt>
    <dgm:pt modelId="{E05DE825-7763-47D0-913F-EDD7B1772FC1}">
      <dgm:prSet/>
      <dgm:spPr/>
      <dgm:t>
        <a:bodyPr/>
        <a:lstStyle/>
        <a:p>
          <a:pPr algn="ctr">
            <a:buNone/>
          </a:pPr>
          <a:r>
            <a:rPr lang="en-US" dirty="0">
              <a:hlinkClick xmlns:r="http://schemas.openxmlformats.org/officeDocument/2006/relationships" r:id="rId1"/>
            </a:rPr>
            <a:t>tricia@educate-wi.com</a:t>
          </a:r>
          <a:endParaRPr lang="en-US" dirty="0"/>
        </a:p>
      </dgm:t>
    </dgm:pt>
    <dgm:pt modelId="{A9291305-88F8-421E-826D-D7C32E588BAE}" type="parTrans" cxnId="{16226732-77A7-42AE-BF2C-72DA3C5ACDC6}">
      <dgm:prSet/>
      <dgm:spPr/>
      <dgm:t>
        <a:bodyPr/>
        <a:lstStyle/>
        <a:p>
          <a:endParaRPr lang="en-US"/>
        </a:p>
      </dgm:t>
    </dgm:pt>
    <dgm:pt modelId="{5165C4F1-5E41-4307-9F4B-E072993C5799}" type="sibTrans" cxnId="{16226732-77A7-42AE-BF2C-72DA3C5ACDC6}">
      <dgm:prSet/>
      <dgm:spPr/>
      <dgm:t>
        <a:bodyPr/>
        <a:lstStyle/>
        <a:p>
          <a:endParaRPr lang="en-US"/>
        </a:p>
      </dgm:t>
    </dgm:pt>
    <dgm:pt modelId="{7C18B6BB-60D7-41FB-9EE3-707E63FC67EE}">
      <dgm:prSet/>
      <dgm:spPr/>
      <dgm:t>
        <a:bodyPr/>
        <a:lstStyle/>
        <a:p>
          <a:r>
            <a:rPr lang="en-US" dirty="0"/>
            <a:t>Erin Schiltgen,     Program Director</a:t>
          </a:r>
        </a:p>
      </dgm:t>
    </dgm:pt>
    <dgm:pt modelId="{5B96A3E0-F4A8-4433-98B9-3390121B6311}" type="parTrans" cxnId="{5F3AB4EA-DB87-49E5-8395-881A5A8E8555}">
      <dgm:prSet/>
      <dgm:spPr/>
      <dgm:t>
        <a:bodyPr/>
        <a:lstStyle/>
        <a:p>
          <a:endParaRPr lang="en-US"/>
        </a:p>
      </dgm:t>
    </dgm:pt>
    <dgm:pt modelId="{067902B6-76F0-497D-A092-DCE169726F4F}" type="sibTrans" cxnId="{5F3AB4EA-DB87-49E5-8395-881A5A8E8555}">
      <dgm:prSet/>
      <dgm:spPr/>
      <dgm:t>
        <a:bodyPr/>
        <a:lstStyle/>
        <a:p>
          <a:endParaRPr lang="en-US"/>
        </a:p>
      </dgm:t>
    </dgm:pt>
    <dgm:pt modelId="{31C03474-E25A-4BF3-997A-47D7E3352F1E}">
      <dgm:prSet/>
      <dgm:spPr/>
      <dgm:t>
        <a:bodyPr/>
        <a:lstStyle/>
        <a:p>
          <a:pPr algn="ctr">
            <a:buNone/>
          </a:pPr>
          <a:r>
            <a:rPr lang="en-US" dirty="0">
              <a:hlinkClick xmlns:r="http://schemas.openxmlformats.org/officeDocument/2006/relationships" r:id="rId2"/>
            </a:rPr>
            <a:t>erin@educate-wi.com </a:t>
          </a:r>
          <a:endParaRPr lang="en-US" dirty="0"/>
        </a:p>
      </dgm:t>
    </dgm:pt>
    <dgm:pt modelId="{3F2E7B96-C795-4882-B251-8CDB068C6D8F}" type="parTrans" cxnId="{E1729479-9B81-4918-BAFF-7A556A8DFB09}">
      <dgm:prSet/>
      <dgm:spPr/>
      <dgm:t>
        <a:bodyPr/>
        <a:lstStyle/>
        <a:p>
          <a:endParaRPr lang="en-US"/>
        </a:p>
      </dgm:t>
    </dgm:pt>
    <dgm:pt modelId="{B47F56CD-1676-4A5C-8034-5E49356CC11F}" type="sibTrans" cxnId="{E1729479-9B81-4918-BAFF-7A556A8DFB09}">
      <dgm:prSet/>
      <dgm:spPr/>
      <dgm:t>
        <a:bodyPr/>
        <a:lstStyle/>
        <a:p>
          <a:endParaRPr lang="en-US"/>
        </a:p>
      </dgm:t>
    </dgm:pt>
    <dgm:pt modelId="{B2C7069A-7658-445A-ADEE-CD80A7C9C8BB}">
      <dgm:prSet/>
      <dgm:spPr/>
      <dgm:t>
        <a:bodyPr/>
        <a:lstStyle/>
        <a:p>
          <a:r>
            <a:rPr lang="en-US" dirty="0"/>
            <a:t>Maggie </a:t>
          </a:r>
          <a:r>
            <a:rPr lang="en-US" dirty="0" err="1"/>
            <a:t>Bussewitz</a:t>
          </a:r>
          <a:r>
            <a:rPr lang="en-US" dirty="0"/>
            <a:t>, Program Administrator for 10 Sped </a:t>
          </a:r>
        </a:p>
      </dgm:t>
    </dgm:pt>
    <dgm:pt modelId="{C7F40AAF-1744-494A-B0B6-87D701B4DBBE}" type="parTrans" cxnId="{F04BCB5F-3530-43C5-BCC7-7F5AE1DC9F6A}">
      <dgm:prSet/>
      <dgm:spPr/>
      <dgm:t>
        <a:bodyPr/>
        <a:lstStyle/>
        <a:p>
          <a:endParaRPr lang="en-US"/>
        </a:p>
      </dgm:t>
    </dgm:pt>
    <dgm:pt modelId="{6B4DB463-613C-49FE-BE38-36CB34892F89}" type="sibTrans" cxnId="{F04BCB5F-3530-43C5-BCC7-7F5AE1DC9F6A}">
      <dgm:prSet/>
      <dgm:spPr/>
      <dgm:t>
        <a:bodyPr/>
        <a:lstStyle/>
        <a:p>
          <a:endParaRPr lang="en-US"/>
        </a:p>
      </dgm:t>
    </dgm:pt>
    <dgm:pt modelId="{C96EA6EE-15EC-415C-87C9-9107277CE8B6}">
      <dgm:prSet/>
      <dgm:spPr/>
      <dgm:t>
        <a:bodyPr/>
        <a:lstStyle/>
        <a:p>
          <a:pPr algn="ctr">
            <a:buNone/>
          </a:pPr>
          <a:r>
            <a:rPr lang="en-US" dirty="0">
              <a:hlinkClick xmlns:r="http://schemas.openxmlformats.org/officeDocument/2006/relationships" r:id="rId3"/>
            </a:rPr>
            <a:t>maggie@educate-wi.com </a:t>
          </a:r>
          <a:endParaRPr lang="en-US" dirty="0"/>
        </a:p>
      </dgm:t>
    </dgm:pt>
    <dgm:pt modelId="{99BF328E-8B61-45B3-88C4-1740C4316D7D}" type="parTrans" cxnId="{5D4C1F5F-3195-4EFA-AF81-7FB0998E0444}">
      <dgm:prSet/>
      <dgm:spPr/>
      <dgm:t>
        <a:bodyPr/>
        <a:lstStyle/>
        <a:p>
          <a:endParaRPr lang="en-US"/>
        </a:p>
      </dgm:t>
    </dgm:pt>
    <dgm:pt modelId="{FC39481D-EB3F-49F7-AA88-1A3241A48980}" type="sibTrans" cxnId="{5D4C1F5F-3195-4EFA-AF81-7FB0998E0444}">
      <dgm:prSet/>
      <dgm:spPr/>
      <dgm:t>
        <a:bodyPr/>
        <a:lstStyle/>
        <a:p>
          <a:endParaRPr lang="en-US"/>
        </a:p>
      </dgm:t>
    </dgm:pt>
    <dgm:pt modelId="{4D9FBB40-A7E6-43E5-9E07-0D81F3FBCB2E}">
      <dgm:prSet/>
      <dgm:spPr/>
      <dgm:t>
        <a:bodyPr/>
        <a:lstStyle/>
        <a:p>
          <a:r>
            <a:rPr lang="en-US" dirty="0"/>
            <a:t>Linda </a:t>
          </a:r>
          <a:r>
            <a:rPr lang="en-US" dirty="0" err="1"/>
            <a:t>Maitrejean</a:t>
          </a:r>
          <a:r>
            <a:rPr lang="en-US" dirty="0"/>
            <a:t>, Ed.D., Certifying Officer</a:t>
          </a:r>
        </a:p>
      </dgm:t>
    </dgm:pt>
    <dgm:pt modelId="{EC67C916-8814-483B-B8A6-8C4EC0ED9057}" type="parTrans" cxnId="{F15DF494-DD6A-4486-AB63-AA754D1095D4}">
      <dgm:prSet/>
      <dgm:spPr/>
      <dgm:t>
        <a:bodyPr/>
        <a:lstStyle/>
        <a:p>
          <a:endParaRPr lang="en-US"/>
        </a:p>
      </dgm:t>
    </dgm:pt>
    <dgm:pt modelId="{EB444544-B411-4740-A0FD-4F89AE97F123}" type="sibTrans" cxnId="{F15DF494-DD6A-4486-AB63-AA754D1095D4}">
      <dgm:prSet/>
      <dgm:spPr/>
      <dgm:t>
        <a:bodyPr/>
        <a:lstStyle/>
        <a:p>
          <a:endParaRPr lang="en-US"/>
        </a:p>
      </dgm:t>
    </dgm:pt>
    <dgm:pt modelId="{9900A2DB-59CF-4224-8C48-0A6C54220C31}">
      <dgm:prSet/>
      <dgm:spPr/>
      <dgm:t>
        <a:bodyPr/>
        <a:lstStyle/>
        <a:p>
          <a:pPr algn="ctr">
            <a:buNone/>
          </a:pPr>
          <a:r>
            <a:rPr lang="en-US" dirty="0">
              <a:hlinkClick xmlns:r="http://schemas.openxmlformats.org/officeDocument/2006/relationships" r:id="rId4"/>
            </a:rPr>
            <a:t>linda@educate-wi.com</a:t>
          </a:r>
          <a:endParaRPr lang="en-US" dirty="0"/>
        </a:p>
      </dgm:t>
    </dgm:pt>
    <dgm:pt modelId="{41BA0E7A-1732-4782-B891-0FF04DB252E8}" type="parTrans" cxnId="{2A4A9D6C-DA0C-404F-BA67-AA8BE2614EDB}">
      <dgm:prSet/>
      <dgm:spPr/>
      <dgm:t>
        <a:bodyPr/>
        <a:lstStyle/>
        <a:p>
          <a:endParaRPr lang="en-US"/>
        </a:p>
      </dgm:t>
    </dgm:pt>
    <dgm:pt modelId="{50C5E14B-6109-49D9-B4B3-98E32584DA52}" type="sibTrans" cxnId="{2A4A9D6C-DA0C-404F-BA67-AA8BE2614EDB}">
      <dgm:prSet/>
      <dgm:spPr/>
      <dgm:t>
        <a:bodyPr/>
        <a:lstStyle/>
        <a:p>
          <a:endParaRPr lang="en-US"/>
        </a:p>
      </dgm:t>
    </dgm:pt>
    <dgm:pt modelId="{A826806F-FA0D-4B3F-9CF8-C9B8853C64D5}" type="pres">
      <dgm:prSet presAssocID="{CC5795BB-98B5-4AED-A035-F1AC1B1616C3}" presName="Name0" presStyleCnt="0">
        <dgm:presLayoutVars>
          <dgm:dir/>
          <dgm:animLvl val="lvl"/>
          <dgm:resizeHandles val="exact"/>
        </dgm:presLayoutVars>
      </dgm:prSet>
      <dgm:spPr/>
    </dgm:pt>
    <dgm:pt modelId="{2D291FE7-5F42-42AF-A84A-DAF559B6B7BB}" type="pres">
      <dgm:prSet presAssocID="{B5FADFAD-27A7-48C7-93B8-90198840EE46}" presName="composite" presStyleCnt="0"/>
      <dgm:spPr/>
    </dgm:pt>
    <dgm:pt modelId="{7EF61439-630C-44AB-B994-0CE76B75C719}" type="pres">
      <dgm:prSet presAssocID="{B5FADFAD-27A7-48C7-93B8-90198840EE46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8E0C2A10-8759-4285-9ABF-20AF43420B39}" type="pres">
      <dgm:prSet presAssocID="{B5FADFAD-27A7-48C7-93B8-90198840EE46}" presName="desTx" presStyleLbl="alignAccFollowNode1" presStyleIdx="0" presStyleCnt="4" custLinFactNeighborX="-103" custLinFactNeighborY="1188">
        <dgm:presLayoutVars>
          <dgm:bulletEnabled val="1"/>
        </dgm:presLayoutVars>
      </dgm:prSet>
      <dgm:spPr/>
    </dgm:pt>
    <dgm:pt modelId="{AE86139B-5D35-4ADC-8A10-9618191BA165}" type="pres">
      <dgm:prSet presAssocID="{E140F4CA-35A9-408A-B5D1-F0C43D638971}" presName="space" presStyleCnt="0"/>
      <dgm:spPr/>
    </dgm:pt>
    <dgm:pt modelId="{7AB7FE2C-DF2F-492D-9C0C-235B2125FCDD}" type="pres">
      <dgm:prSet presAssocID="{7C18B6BB-60D7-41FB-9EE3-707E63FC67EE}" presName="composite" presStyleCnt="0"/>
      <dgm:spPr/>
    </dgm:pt>
    <dgm:pt modelId="{3E141A80-61A1-4593-BF2D-010E863612F1}" type="pres">
      <dgm:prSet presAssocID="{7C18B6BB-60D7-41FB-9EE3-707E63FC67EE}" presName="parTx" presStyleLbl="alignNode1" presStyleIdx="1" presStyleCnt="4" custLinFactX="10754" custLinFactNeighborX="100000" custLinFactNeighborY="2314">
        <dgm:presLayoutVars>
          <dgm:chMax val="0"/>
          <dgm:chPref val="0"/>
          <dgm:bulletEnabled val="1"/>
        </dgm:presLayoutVars>
      </dgm:prSet>
      <dgm:spPr/>
    </dgm:pt>
    <dgm:pt modelId="{232FDF30-FD60-4F1F-A821-B892A9FF5CBD}" type="pres">
      <dgm:prSet presAssocID="{7C18B6BB-60D7-41FB-9EE3-707E63FC67EE}" presName="desTx" presStyleLbl="alignAccFollowNode1" presStyleIdx="1" presStyleCnt="4" custLinFactX="10754" custLinFactNeighborX="100000" custLinFactNeighborY="-579">
        <dgm:presLayoutVars>
          <dgm:bulletEnabled val="1"/>
        </dgm:presLayoutVars>
      </dgm:prSet>
      <dgm:spPr/>
    </dgm:pt>
    <dgm:pt modelId="{01C1240D-D3CE-4197-99E8-2D49675BE717}" type="pres">
      <dgm:prSet presAssocID="{067902B6-76F0-497D-A092-DCE169726F4F}" presName="space" presStyleCnt="0"/>
      <dgm:spPr/>
    </dgm:pt>
    <dgm:pt modelId="{4F531D2D-87BA-4D67-9D0D-C40BB1FBB856}" type="pres">
      <dgm:prSet presAssocID="{B2C7069A-7658-445A-ADEE-CD80A7C9C8BB}" presName="composite" presStyleCnt="0"/>
      <dgm:spPr/>
    </dgm:pt>
    <dgm:pt modelId="{6E562950-B2DF-4EC6-AEFA-8F14B90EF70A}" type="pres">
      <dgm:prSet presAssocID="{B2C7069A-7658-445A-ADEE-CD80A7C9C8BB}" presName="parTx" presStyleLbl="alignNode1" presStyleIdx="2" presStyleCnt="4" custLinFactX="-13367" custLinFactNeighborX="-100000" custLinFactNeighborY="2314">
        <dgm:presLayoutVars>
          <dgm:chMax val="0"/>
          <dgm:chPref val="0"/>
          <dgm:bulletEnabled val="1"/>
        </dgm:presLayoutVars>
      </dgm:prSet>
      <dgm:spPr/>
    </dgm:pt>
    <dgm:pt modelId="{D2EB1814-267E-45A1-818C-3465AC8BA30D}" type="pres">
      <dgm:prSet presAssocID="{B2C7069A-7658-445A-ADEE-CD80A7C9C8BB}" presName="desTx" presStyleLbl="alignAccFollowNode1" presStyleIdx="2" presStyleCnt="4" custLinFactX="-13367" custLinFactNeighborX="-100000" custLinFactNeighborY="2479">
        <dgm:presLayoutVars>
          <dgm:bulletEnabled val="1"/>
        </dgm:presLayoutVars>
      </dgm:prSet>
      <dgm:spPr/>
    </dgm:pt>
    <dgm:pt modelId="{6B7E3B27-7EC4-4DA7-ADBF-E7CBE4148C78}" type="pres">
      <dgm:prSet presAssocID="{6B4DB463-613C-49FE-BE38-36CB34892F89}" presName="space" presStyleCnt="0"/>
      <dgm:spPr/>
    </dgm:pt>
    <dgm:pt modelId="{38909474-2984-4664-A167-0881EBE021A7}" type="pres">
      <dgm:prSet presAssocID="{4D9FBB40-A7E6-43E5-9E07-0D81F3FBCB2E}" presName="composite" presStyleCnt="0"/>
      <dgm:spPr/>
    </dgm:pt>
    <dgm:pt modelId="{F98F1BC8-5226-4A04-82FD-0D11B28B9171}" type="pres">
      <dgm:prSet presAssocID="{4D9FBB40-A7E6-43E5-9E07-0D81F3FBCB2E}" presName="parTx" presStyleLbl="alignNode1" presStyleIdx="3" presStyleCnt="4" custLinFactNeighborX="-649" custLinFactNeighborY="1157">
        <dgm:presLayoutVars>
          <dgm:chMax val="0"/>
          <dgm:chPref val="0"/>
          <dgm:bulletEnabled val="1"/>
        </dgm:presLayoutVars>
      </dgm:prSet>
      <dgm:spPr/>
    </dgm:pt>
    <dgm:pt modelId="{9BE98291-F902-44BE-B725-836F08DBCCC5}" type="pres">
      <dgm:prSet presAssocID="{4D9FBB40-A7E6-43E5-9E07-0D81F3FBCB2E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90077922-2DCC-4B3E-AEF7-FCDDBC1AECAB}" type="presOf" srcId="{31C03474-E25A-4BF3-997A-47D7E3352F1E}" destId="{232FDF30-FD60-4F1F-A821-B892A9FF5CBD}" srcOrd="0" destOrd="0" presId="urn:microsoft.com/office/officeart/2005/8/layout/hList1"/>
    <dgm:cxn modelId="{16226732-77A7-42AE-BF2C-72DA3C5ACDC6}" srcId="{B5FADFAD-27A7-48C7-93B8-90198840EE46}" destId="{E05DE825-7763-47D0-913F-EDD7B1772FC1}" srcOrd="0" destOrd="0" parTransId="{A9291305-88F8-421E-826D-D7C32E588BAE}" sibTransId="{5165C4F1-5E41-4307-9F4B-E072993C5799}"/>
    <dgm:cxn modelId="{5D4C1F5F-3195-4EFA-AF81-7FB0998E0444}" srcId="{B2C7069A-7658-445A-ADEE-CD80A7C9C8BB}" destId="{C96EA6EE-15EC-415C-87C9-9107277CE8B6}" srcOrd="0" destOrd="0" parTransId="{99BF328E-8B61-45B3-88C4-1740C4316D7D}" sibTransId="{FC39481D-EB3F-49F7-AA88-1A3241A48980}"/>
    <dgm:cxn modelId="{F04BCB5F-3530-43C5-BCC7-7F5AE1DC9F6A}" srcId="{CC5795BB-98B5-4AED-A035-F1AC1B1616C3}" destId="{B2C7069A-7658-445A-ADEE-CD80A7C9C8BB}" srcOrd="2" destOrd="0" parTransId="{C7F40AAF-1744-494A-B0B6-87D701B4DBBE}" sibTransId="{6B4DB463-613C-49FE-BE38-36CB34892F89}"/>
    <dgm:cxn modelId="{1C3A8142-E7A3-49AD-9C11-58E9CB9EC96E}" type="presOf" srcId="{E05DE825-7763-47D0-913F-EDD7B1772FC1}" destId="{8E0C2A10-8759-4285-9ABF-20AF43420B39}" srcOrd="0" destOrd="0" presId="urn:microsoft.com/office/officeart/2005/8/layout/hList1"/>
    <dgm:cxn modelId="{2A4A9D6C-DA0C-404F-BA67-AA8BE2614EDB}" srcId="{4D9FBB40-A7E6-43E5-9E07-0D81F3FBCB2E}" destId="{9900A2DB-59CF-4224-8C48-0A6C54220C31}" srcOrd="0" destOrd="0" parTransId="{41BA0E7A-1732-4782-B891-0FF04DB252E8}" sibTransId="{50C5E14B-6109-49D9-B4B3-98E32584DA52}"/>
    <dgm:cxn modelId="{ECF2D176-A1F4-41EA-99BF-75F2F4956A16}" type="presOf" srcId="{B2C7069A-7658-445A-ADEE-CD80A7C9C8BB}" destId="{6E562950-B2DF-4EC6-AEFA-8F14B90EF70A}" srcOrd="0" destOrd="0" presId="urn:microsoft.com/office/officeart/2005/8/layout/hList1"/>
    <dgm:cxn modelId="{E1729479-9B81-4918-BAFF-7A556A8DFB09}" srcId="{7C18B6BB-60D7-41FB-9EE3-707E63FC67EE}" destId="{31C03474-E25A-4BF3-997A-47D7E3352F1E}" srcOrd="0" destOrd="0" parTransId="{3F2E7B96-C795-4882-B251-8CDB068C6D8F}" sibTransId="{B47F56CD-1676-4A5C-8034-5E49356CC11F}"/>
    <dgm:cxn modelId="{F7D09659-1A7A-4168-A5EF-CB8F8AF09339}" type="presOf" srcId="{4D9FBB40-A7E6-43E5-9E07-0D81F3FBCB2E}" destId="{F98F1BC8-5226-4A04-82FD-0D11B28B9171}" srcOrd="0" destOrd="0" presId="urn:microsoft.com/office/officeart/2005/8/layout/hList1"/>
    <dgm:cxn modelId="{A5A8447B-1653-4743-9464-9AF917A582A5}" type="presOf" srcId="{7C18B6BB-60D7-41FB-9EE3-707E63FC67EE}" destId="{3E141A80-61A1-4593-BF2D-010E863612F1}" srcOrd="0" destOrd="0" presId="urn:microsoft.com/office/officeart/2005/8/layout/hList1"/>
    <dgm:cxn modelId="{B64DB286-7C21-468C-8465-504D7D45A2D5}" srcId="{CC5795BB-98B5-4AED-A035-F1AC1B1616C3}" destId="{B5FADFAD-27A7-48C7-93B8-90198840EE46}" srcOrd="0" destOrd="0" parTransId="{63AB304F-312A-4535-935B-CE17D6A95D12}" sibTransId="{E140F4CA-35A9-408A-B5D1-F0C43D638971}"/>
    <dgm:cxn modelId="{F15DF494-DD6A-4486-AB63-AA754D1095D4}" srcId="{CC5795BB-98B5-4AED-A035-F1AC1B1616C3}" destId="{4D9FBB40-A7E6-43E5-9E07-0D81F3FBCB2E}" srcOrd="3" destOrd="0" parTransId="{EC67C916-8814-483B-B8A6-8C4EC0ED9057}" sibTransId="{EB444544-B411-4740-A0FD-4F89AE97F123}"/>
    <dgm:cxn modelId="{41C75BCE-0C3F-412D-8417-3BA0459DEAC7}" type="presOf" srcId="{B5FADFAD-27A7-48C7-93B8-90198840EE46}" destId="{7EF61439-630C-44AB-B994-0CE76B75C719}" srcOrd="0" destOrd="0" presId="urn:microsoft.com/office/officeart/2005/8/layout/hList1"/>
    <dgm:cxn modelId="{5F3AB4EA-DB87-49E5-8395-881A5A8E8555}" srcId="{CC5795BB-98B5-4AED-A035-F1AC1B1616C3}" destId="{7C18B6BB-60D7-41FB-9EE3-707E63FC67EE}" srcOrd="1" destOrd="0" parTransId="{5B96A3E0-F4A8-4433-98B9-3390121B6311}" sibTransId="{067902B6-76F0-497D-A092-DCE169726F4F}"/>
    <dgm:cxn modelId="{28CDA9ED-3851-4E9E-8A79-B800A081BE95}" type="presOf" srcId="{C96EA6EE-15EC-415C-87C9-9107277CE8B6}" destId="{D2EB1814-267E-45A1-818C-3465AC8BA30D}" srcOrd="0" destOrd="0" presId="urn:microsoft.com/office/officeart/2005/8/layout/hList1"/>
    <dgm:cxn modelId="{9EED5DFA-D483-427F-8466-BBC5E37F1E3A}" type="presOf" srcId="{CC5795BB-98B5-4AED-A035-F1AC1B1616C3}" destId="{A826806F-FA0D-4B3F-9CF8-C9B8853C64D5}" srcOrd="0" destOrd="0" presId="urn:microsoft.com/office/officeart/2005/8/layout/hList1"/>
    <dgm:cxn modelId="{ECA246FE-89DB-4CD0-90F1-DDA878DDC9D1}" type="presOf" srcId="{9900A2DB-59CF-4224-8C48-0A6C54220C31}" destId="{9BE98291-F902-44BE-B725-836F08DBCCC5}" srcOrd="0" destOrd="0" presId="urn:microsoft.com/office/officeart/2005/8/layout/hList1"/>
    <dgm:cxn modelId="{38C4EA19-6943-4744-AD40-DB763FF37A5C}" type="presParOf" srcId="{A826806F-FA0D-4B3F-9CF8-C9B8853C64D5}" destId="{2D291FE7-5F42-42AF-A84A-DAF559B6B7BB}" srcOrd="0" destOrd="0" presId="urn:microsoft.com/office/officeart/2005/8/layout/hList1"/>
    <dgm:cxn modelId="{1DAB648A-AEBB-42F9-AFF5-12C6A022152E}" type="presParOf" srcId="{2D291FE7-5F42-42AF-A84A-DAF559B6B7BB}" destId="{7EF61439-630C-44AB-B994-0CE76B75C719}" srcOrd="0" destOrd="0" presId="urn:microsoft.com/office/officeart/2005/8/layout/hList1"/>
    <dgm:cxn modelId="{7DE5BDE4-58E9-4906-9022-C5460C3B1322}" type="presParOf" srcId="{2D291FE7-5F42-42AF-A84A-DAF559B6B7BB}" destId="{8E0C2A10-8759-4285-9ABF-20AF43420B39}" srcOrd="1" destOrd="0" presId="urn:microsoft.com/office/officeart/2005/8/layout/hList1"/>
    <dgm:cxn modelId="{5414DC1B-C027-4F47-AB33-6692FD5FFFE0}" type="presParOf" srcId="{A826806F-FA0D-4B3F-9CF8-C9B8853C64D5}" destId="{AE86139B-5D35-4ADC-8A10-9618191BA165}" srcOrd="1" destOrd="0" presId="urn:microsoft.com/office/officeart/2005/8/layout/hList1"/>
    <dgm:cxn modelId="{7BBC2E94-E674-44CA-BD54-71915E29B28B}" type="presParOf" srcId="{A826806F-FA0D-4B3F-9CF8-C9B8853C64D5}" destId="{7AB7FE2C-DF2F-492D-9C0C-235B2125FCDD}" srcOrd="2" destOrd="0" presId="urn:microsoft.com/office/officeart/2005/8/layout/hList1"/>
    <dgm:cxn modelId="{F878F525-0EEB-48D1-92A1-E55E851B132F}" type="presParOf" srcId="{7AB7FE2C-DF2F-492D-9C0C-235B2125FCDD}" destId="{3E141A80-61A1-4593-BF2D-010E863612F1}" srcOrd="0" destOrd="0" presId="urn:microsoft.com/office/officeart/2005/8/layout/hList1"/>
    <dgm:cxn modelId="{E47FED2D-EF92-456B-88B1-ABB917148B66}" type="presParOf" srcId="{7AB7FE2C-DF2F-492D-9C0C-235B2125FCDD}" destId="{232FDF30-FD60-4F1F-A821-B892A9FF5CBD}" srcOrd="1" destOrd="0" presId="urn:microsoft.com/office/officeart/2005/8/layout/hList1"/>
    <dgm:cxn modelId="{1DA49C09-8944-4652-B6DD-FFA9C32536EE}" type="presParOf" srcId="{A826806F-FA0D-4B3F-9CF8-C9B8853C64D5}" destId="{01C1240D-D3CE-4197-99E8-2D49675BE717}" srcOrd="3" destOrd="0" presId="urn:microsoft.com/office/officeart/2005/8/layout/hList1"/>
    <dgm:cxn modelId="{AC081AC9-60BD-4839-99A2-A047D9BB42BD}" type="presParOf" srcId="{A826806F-FA0D-4B3F-9CF8-C9B8853C64D5}" destId="{4F531D2D-87BA-4D67-9D0D-C40BB1FBB856}" srcOrd="4" destOrd="0" presId="urn:microsoft.com/office/officeart/2005/8/layout/hList1"/>
    <dgm:cxn modelId="{7A9DC10A-F224-4C96-9C67-5BDD6C231896}" type="presParOf" srcId="{4F531D2D-87BA-4D67-9D0D-C40BB1FBB856}" destId="{6E562950-B2DF-4EC6-AEFA-8F14B90EF70A}" srcOrd="0" destOrd="0" presId="urn:microsoft.com/office/officeart/2005/8/layout/hList1"/>
    <dgm:cxn modelId="{6152B259-0D7D-4D8B-92CA-6309EA8DD105}" type="presParOf" srcId="{4F531D2D-87BA-4D67-9D0D-C40BB1FBB856}" destId="{D2EB1814-267E-45A1-818C-3465AC8BA30D}" srcOrd="1" destOrd="0" presId="urn:microsoft.com/office/officeart/2005/8/layout/hList1"/>
    <dgm:cxn modelId="{091669FA-BD21-4025-8096-97E1E79AE5D0}" type="presParOf" srcId="{A826806F-FA0D-4B3F-9CF8-C9B8853C64D5}" destId="{6B7E3B27-7EC4-4DA7-ADBF-E7CBE4148C78}" srcOrd="5" destOrd="0" presId="urn:microsoft.com/office/officeart/2005/8/layout/hList1"/>
    <dgm:cxn modelId="{6A6CF209-6A1A-4F74-9D02-46804CA3A2AC}" type="presParOf" srcId="{A826806F-FA0D-4B3F-9CF8-C9B8853C64D5}" destId="{38909474-2984-4664-A167-0881EBE021A7}" srcOrd="6" destOrd="0" presId="urn:microsoft.com/office/officeart/2005/8/layout/hList1"/>
    <dgm:cxn modelId="{7D035C2C-E937-43C8-80AA-629C65651D9A}" type="presParOf" srcId="{38909474-2984-4664-A167-0881EBE021A7}" destId="{F98F1BC8-5226-4A04-82FD-0D11B28B9171}" srcOrd="0" destOrd="0" presId="urn:microsoft.com/office/officeart/2005/8/layout/hList1"/>
    <dgm:cxn modelId="{DD64A5D2-8DBF-45DD-B3AA-0F0B841FB03B}" type="presParOf" srcId="{38909474-2984-4664-A167-0881EBE021A7}" destId="{9BE98291-F902-44BE-B725-836F08DBCCC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92E758-FC3B-4A59-8FE4-0DF90D23D2D5}">
      <dsp:nvSpPr>
        <dsp:cNvPr id="0" name=""/>
        <dsp:cNvSpPr/>
      </dsp:nvSpPr>
      <dsp:spPr>
        <a:xfrm>
          <a:off x="10604" y="237771"/>
          <a:ext cx="1069891" cy="90706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0CADF2-A822-4130-ADE4-6C057DD4318B}">
      <dsp:nvSpPr>
        <dsp:cNvPr id="0" name=""/>
        <dsp:cNvSpPr/>
      </dsp:nvSpPr>
      <dsp:spPr>
        <a:xfrm>
          <a:off x="10604" y="1258020"/>
          <a:ext cx="3056833" cy="3887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700" kern="1200" dirty="0"/>
            <a:t>10 Sped</a:t>
          </a:r>
        </a:p>
      </dsp:txBody>
      <dsp:txXfrm>
        <a:off x="10604" y="1258020"/>
        <a:ext cx="3056833" cy="388741"/>
      </dsp:txXfrm>
    </dsp:sp>
    <dsp:sp modelId="{E024B92D-4018-43E7-BB0C-86FCD8D79E4A}">
      <dsp:nvSpPr>
        <dsp:cNvPr id="0" name=""/>
        <dsp:cNvSpPr/>
      </dsp:nvSpPr>
      <dsp:spPr>
        <a:xfrm>
          <a:off x="10604" y="1699406"/>
          <a:ext cx="3056833" cy="11705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 certification program for cross-categorical and early childhood teachers of Special Education.</a:t>
          </a:r>
        </a:p>
      </dsp:txBody>
      <dsp:txXfrm>
        <a:off x="10604" y="1699406"/>
        <a:ext cx="3056833" cy="1170569"/>
      </dsp:txXfrm>
    </dsp:sp>
    <dsp:sp modelId="{E9929363-4A6E-4CB6-8AA6-7C9383542D72}">
      <dsp:nvSpPr>
        <dsp:cNvPr id="0" name=""/>
        <dsp:cNvSpPr/>
      </dsp:nvSpPr>
      <dsp:spPr>
        <a:xfrm>
          <a:off x="3602383" y="237771"/>
          <a:ext cx="1069891" cy="90706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CC0DEF-3EEC-4F85-A609-5AEA020AC2F6}">
      <dsp:nvSpPr>
        <dsp:cNvPr id="0" name=""/>
        <dsp:cNvSpPr/>
      </dsp:nvSpPr>
      <dsp:spPr>
        <a:xfrm>
          <a:off x="3602383" y="1258020"/>
          <a:ext cx="3056833" cy="3887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700" kern="1200"/>
            <a:t>Project Teaching</a:t>
          </a:r>
        </a:p>
      </dsp:txBody>
      <dsp:txXfrm>
        <a:off x="3602383" y="1258020"/>
        <a:ext cx="3056833" cy="388741"/>
      </dsp:txXfrm>
    </dsp:sp>
    <dsp:sp modelId="{3739C92D-3AD0-4001-96EA-FAD720B9B304}">
      <dsp:nvSpPr>
        <dsp:cNvPr id="0" name=""/>
        <dsp:cNvSpPr/>
      </dsp:nvSpPr>
      <dsp:spPr>
        <a:xfrm>
          <a:off x="3602383" y="1699406"/>
          <a:ext cx="3056833" cy="11705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 certification program for persons with bachelor's degrees in shortage areas: agriculture, art, business, computer science, engineering, English as a second language, family &amp; consumer education, world languages, mathematics, music, sciences, and technology.</a:t>
          </a:r>
        </a:p>
      </dsp:txBody>
      <dsp:txXfrm>
        <a:off x="3602383" y="1699406"/>
        <a:ext cx="3056833" cy="1170569"/>
      </dsp:txXfrm>
    </dsp:sp>
    <dsp:sp modelId="{A34A038E-EFB3-442E-B567-BB323D13D33A}">
      <dsp:nvSpPr>
        <dsp:cNvPr id="0" name=""/>
        <dsp:cNvSpPr/>
      </dsp:nvSpPr>
      <dsp:spPr>
        <a:xfrm>
          <a:off x="7194162" y="237771"/>
          <a:ext cx="1069891" cy="90706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61CF97-2F79-44B4-A778-CF773893F804}">
      <dsp:nvSpPr>
        <dsp:cNvPr id="0" name=""/>
        <dsp:cNvSpPr/>
      </dsp:nvSpPr>
      <dsp:spPr>
        <a:xfrm>
          <a:off x="7194162" y="1258020"/>
          <a:ext cx="3056833" cy="3887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700" kern="1200"/>
            <a:t>WiscAd</a:t>
          </a:r>
        </a:p>
      </dsp:txBody>
      <dsp:txXfrm>
        <a:off x="7194162" y="1258020"/>
        <a:ext cx="3056833" cy="388741"/>
      </dsp:txXfrm>
    </dsp:sp>
    <dsp:sp modelId="{5048812D-1BE1-46F6-9D32-4084E66AA229}">
      <dsp:nvSpPr>
        <dsp:cNvPr id="0" name=""/>
        <dsp:cNvSpPr/>
      </dsp:nvSpPr>
      <dsp:spPr>
        <a:xfrm>
          <a:off x="7194162" y="1699406"/>
          <a:ext cx="3056833" cy="11705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 certification program for School Business Administrator Principal, Director of Instruction, Director of Special Education &amp; Pupil Services, and Superintendent.</a:t>
          </a:r>
        </a:p>
      </dsp:txBody>
      <dsp:txXfrm>
        <a:off x="7194162" y="1699406"/>
        <a:ext cx="3056833" cy="11705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3B50AA-B4E7-4654-B3BC-5E5AB88BE9E9}">
      <dsp:nvSpPr>
        <dsp:cNvPr id="0" name=""/>
        <dsp:cNvSpPr/>
      </dsp:nvSpPr>
      <dsp:spPr>
        <a:xfrm>
          <a:off x="0" y="0"/>
          <a:ext cx="6151562" cy="150730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2F0974-BAD7-46D1-AA35-D90D8E53C924}">
      <dsp:nvSpPr>
        <dsp:cNvPr id="0" name=""/>
        <dsp:cNvSpPr/>
      </dsp:nvSpPr>
      <dsp:spPr>
        <a:xfrm>
          <a:off x="455959" y="339787"/>
          <a:ext cx="829016" cy="82901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9BD8C1-BF9D-4CDE-AC40-99FE3297E008}">
      <dsp:nvSpPr>
        <dsp:cNvPr id="0" name=""/>
        <dsp:cNvSpPr/>
      </dsp:nvSpPr>
      <dsp:spPr>
        <a:xfrm>
          <a:off x="1740935" y="644"/>
          <a:ext cx="4410627" cy="1507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523" tIns="159523" rIns="159523" bIns="15952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Initial and additional licensure programs are comprised of blended or online courses, and pre-student teaching experiences that prepare students for the daily rigors of student teaching, and ultimately, teaching.</a:t>
          </a:r>
        </a:p>
      </dsp:txBody>
      <dsp:txXfrm>
        <a:off x="1740935" y="644"/>
        <a:ext cx="4410627" cy="1507303"/>
      </dsp:txXfrm>
    </dsp:sp>
    <dsp:sp modelId="{44195DDC-B1C6-446F-9D1A-018911278079}">
      <dsp:nvSpPr>
        <dsp:cNvPr id="0" name=""/>
        <dsp:cNvSpPr/>
      </dsp:nvSpPr>
      <dsp:spPr>
        <a:xfrm>
          <a:off x="0" y="1884773"/>
          <a:ext cx="6151562" cy="150730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BA5F75-F66B-4D34-908A-0DAB97F59B13}">
      <dsp:nvSpPr>
        <dsp:cNvPr id="0" name=""/>
        <dsp:cNvSpPr/>
      </dsp:nvSpPr>
      <dsp:spPr>
        <a:xfrm>
          <a:off x="455959" y="2223916"/>
          <a:ext cx="829016" cy="82901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B70006-781C-43B1-B06D-A72C86398928}">
      <dsp:nvSpPr>
        <dsp:cNvPr id="0" name=""/>
        <dsp:cNvSpPr/>
      </dsp:nvSpPr>
      <dsp:spPr>
        <a:xfrm>
          <a:off x="1740935" y="1884773"/>
          <a:ext cx="4410627" cy="1507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523" tIns="159523" rIns="159523" bIns="15952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Programs are approved by the Wisconsin Department of Public Instruction.</a:t>
          </a:r>
        </a:p>
      </dsp:txBody>
      <dsp:txXfrm>
        <a:off x="1740935" y="1884773"/>
        <a:ext cx="4410627" cy="1507303"/>
      </dsp:txXfrm>
    </dsp:sp>
    <dsp:sp modelId="{5E71E631-B7E8-4A6D-9AE9-5E555115442B}">
      <dsp:nvSpPr>
        <dsp:cNvPr id="0" name=""/>
        <dsp:cNvSpPr/>
      </dsp:nvSpPr>
      <dsp:spPr>
        <a:xfrm>
          <a:off x="0" y="3768902"/>
          <a:ext cx="6151562" cy="150730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44AE91-0E8F-4811-BD55-D39175DECF92}">
      <dsp:nvSpPr>
        <dsp:cNvPr id="0" name=""/>
        <dsp:cNvSpPr/>
      </dsp:nvSpPr>
      <dsp:spPr>
        <a:xfrm>
          <a:off x="455959" y="4108045"/>
          <a:ext cx="829016" cy="82901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2C766C-782C-4A0E-88AE-71D03DEEBEC9}">
      <dsp:nvSpPr>
        <dsp:cNvPr id="0" name=""/>
        <dsp:cNvSpPr/>
      </dsp:nvSpPr>
      <dsp:spPr>
        <a:xfrm>
          <a:off x="1740935" y="3768902"/>
          <a:ext cx="4410627" cy="1507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523" tIns="159523" rIns="159523" bIns="15952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All courses are accredited through Saint Mary’s University of Minnesota.</a:t>
          </a:r>
        </a:p>
      </dsp:txBody>
      <dsp:txXfrm>
        <a:off x="1740935" y="3768902"/>
        <a:ext cx="4410627" cy="15073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63758A-D290-4CB6-BF31-8CE80BE6B2CE}">
      <dsp:nvSpPr>
        <dsp:cNvPr id="0" name=""/>
        <dsp:cNvSpPr/>
      </dsp:nvSpPr>
      <dsp:spPr>
        <a:xfrm>
          <a:off x="1172231" y="857"/>
          <a:ext cx="2253670" cy="135220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Mission, Vision, and Core Values. </a:t>
          </a:r>
          <a:r>
            <a:rPr lang="en-US" sz="1200" b="0" kern="1200" dirty="0"/>
            <a:t>Effective educational leaders develop, advocate, and enact a shared mission, vision, and core values of high-quality education, academic success, and well-being of each pupil.</a:t>
          </a:r>
          <a:endParaRPr lang="en-US" sz="1200" kern="1200" dirty="0"/>
        </a:p>
      </dsp:txBody>
      <dsp:txXfrm>
        <a:off x="1172231" y="857"/>
        <a:ext cx="2253670" cy="1352202"/>
      </dsp:txXfrm>
    </dsp:sp>
    <dsp:sp modelId="{57C47114-CBBB-4950-A1BC-2E980E197FB8}">
      <dsp:nvSpPr>
        <dsp:cNvPr id="0" name=""/>
        <dsp:cNvSpPr/>
      </dsp:nvSpPr>
      <dsp:spPr>
        <a:xfrm>
          <a:off x="3651269" y="857"/>
          <a:ext cx="2253670" cy="1352202"/>
        </a:xfrm>
        <a:prstGeom prst="rect">
          <a:avLst/>
        </a:prstGeom>
        <a:solidFill>
          <a:schemeClr val="accent3">
            <a:hueOff val="-165130"/>
            <a:satOff val="4197"/>
            <a:lumOff val="-127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Ethics and Professional Norms. Effective educational leaders act ethically and according to professional norms to promote each pupil’s academic success and well-being.</a:t>
          </a:r>
          <a:endParaRPr lang="en-US" sz="1200" kern="1200" dirty="0"/>
        </a:p>
      </dsp:txBody>
      <dsp:txXfrm>
        <a:off x="3651269" y="857"/>
        <a:ext cx="2253670" cy="1352202"/>
      </dsp:txXfrm>
    </dsp:sp>
    <dsp:sp modelId="{B92ADBD7-AA3A-4C53-9E9F-60403C064052}">
      <dsp:nvSpPr>
        <dsp:cNvPr id="0" name=""/>
        <dsp:cNvSpPr/>
      </dsp:nvSpPr>
      <dsp:spPr>
        <a:xfrm>
          <a:off x="6130306" y="857"/>
          <a:ext cx="2253670" cy="1352202"/>
        </a:xfrm>
        <a:prstGeom prst="rect">
          <a:avLst/>
        </a:prstGeom>
        <a:solidFill>
          <a:schemeClr val="accent3">
            <a:hueOff val="-330260"/>
            <a:satOff val="8393"/>
            <a:lumOff val="-254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Equity and Cultural Responsiveness. </a:t>
          </a:r>
          <a:r>
            <a:rPr lang="en-US" sz="1200" b="0" kern="1200" dirty="0"/>
            <a:t>Effective educational leaders strive for equity of educational opportunity and culturally responsive practices to promote each pupil’s academic success and well-being.</a:t>
          </a:r>
        </a:p>
      </dsp:txBody>
      <dsp:txXfrm>
        <a:off x="6130306" y="857"/>
        <a:ext cx="2253670" cy="1352202"/>
      </dsp:txXfrm>
    </dsp:sp>
    <dsp:sp modelId="{57A7EF7E-76BD-4FCE-91DD-CDE1B44C6194}">
      <dsp:nvSpPr>
        <dsp:cNvPr id="0" name=""/>
        <dsp:cNvSpPr/>
      </dsp:nvSpPr>
      <dsp:spPr>
        <a:xfrm>
          <a:off x="8609343" y="857"/>
          <a:ext cx="2253670" cy="1352202"/>
        </a:xfrm>
        <a:prstGeom prst="rect">
          <a:avLst/>
        </a:prstGeom>
        <a:solidFill>
          <a:schemeClr val="accent3">
            <a:hueOff val="-495390"/>
            <a:satOff val="12590"/>
            <a:lumOff val="-382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Curriculum, Instruction, and Assessment.</a:t>
          </a:r>
          <a:r>
            <a:rPr lang="en-US" sz="1200" b="0" kern="1200" dirty="0"/>
            <a:t> Effective educational leaders develop and support intellectually rigorous and coherent systems of curriculum, instruction, and assessment to promote each pupil’s academic success and well-being.</a:t>
          </a:r>
        </a:p>
      </dsp:txBody>
      <dsp:txXfrm>
        <a:off x="8609343" y="857"/>
        <a:ext cx="2253670" cy="1352202"/>
      </dsp:txXfrm>
    </dsp:sp>
    <dsp:sp modelId="{FEF62A81-B7D0-4966-96F2-AC8C0BBE4F77}">
      <dsp:nvSpPr>
        <dsp:cNvPr id="0" name=""/>
        <dsp:cNvSpPr/>
      </dsp:nvSpPr>
      <dsp:spPr>
        <a:xfrm>
          <a:off x="1172231" y="1578426"/>
          <a:ext cx="2253670" cy="1352202"/>
        </a:xfrm>
        <a:prstGeom prst="rect">
          <a:avLst/>
        </a:prstGeom>
        <a:solidFill>
          <a:schemeClr val="accent3">
            <a:hueOff val="-660520"/>
            <a:satOff val="16787"/>
            <a:lumOff val="-509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Care and Support. </a:t>
          </a:r>
          <a:r>
            <a:rPr lang="en-US" sz="1200" kern="1200" dirty="0"/>
            <a:t>Effective educational leaders cultivate an inclusive, caring and supportive school community to promote each pupil’s academic success and well-being.</a:t>
          </a:r>
        </a:p>
      </dsp:txBody>
      <dsp:txXfrm>
        <a:off x="1172231" y="1578426"/>
        <a:ext cx="2253670" cy="1352202"/>
      </dsp:txXfrm>
    </dsp:sp>
    <dsp:sp modelId="{E088FBC8-2ED1-42CE-8809-3D38656A2CB5}">
      <dsp:nvSpPr>
        <dsp:cNvPr id="0" name=""/>
        <dsp:cNvSpPr/>
      </dsp:nvSpPr>
      <dsp:spPr>
        <a:xfrm>
          <a:off x="3651269" y="1578426"/>
          <a:ext cx="2253670" cy="1352202"/>
        </a:xfrm>
        <a:prstGeom prst="rect">
          <a:avLst/>
        </a:prstGeom>
        <a:solidFill>
          <a:schemeClr val="accent3">
            <a:hueOff val="-825650"/>
            <a:satOff val="20983"/>
            <a:lumOff val="-637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Professional Capacity of School Personnel. </a:t>
          </a:r>
          <a:r>
            <a:rPr lang="en-US" sz="1200" b="0" kern="1200" dirty="0"/>
            <a:t>Effective educational leaders develop the professional capacity and practice of school personnel to promote each pupil’s academic success and well-being.</a:t>
          </a:r>
        </a:p>
      </dsp:txBody>
      <dsp:txXfrm>
        <a:off x="3651269" y="1578426"/>
        <a:ext cx="2253670" cy="1352202"/>
      </dsp:txXfrm>
    </dsp:sp>
    <dsp:sp modelId="{211BE491-2F66-4AC6-A3C9-2D6305209841}">
      <dsp:nvSpPr>
        <dsp:cNvPr id="0" name=""/>
        <dsp:cNvSpPr/>
      </dsp:nvSpPr>
      <dsp:spPr>
        <a:xfrm>
          <a:off x="6130306" y="1578426"/>
          <a:ext cx="2253670" cy="1352202"/>
        </a:xfrm>
        <a:prstGeom prst="rect">
          <a:avLst/>
        </a:prstGeom>
        <a:solidFill>
          <a:schemeClr val="accent3">
            <a:hueOff val="-990780"/>
            <a:satOff val="25180"/>
            <a:lumOff val="-764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Professional Community. </a:t>
          </a:r>
          <a:r>
            <a:rPr lang="en-US" sz="1200" b="0" kern="1200" dirty="0"/>
            <a:t>Effective educational leaders foster a professional community of teacher and other professional staff to promote each pupil’s academic success and well-being.</a:t>
          </a:r>
        </a:p>
      </dsp:txBody>
      <dsp:txXfrm>
        <a:off x="6130306" y="1578426"/>
        <a:ext cx="2253670" cy="1352202"/>
      </dsp:txXfrm>
    </dsp:sp>
    <dsp:sp modelId="{3CC851E8-D7C6-4201-95C7-99187C44B89E}">
      <dsp:nvSpPr>
        <dsp:cNvPr id="0" name=""/>
        <dsp:cNvSpPr/>
      </dsp:nvSpPr>
      <dsp:spPr>
        <a:xfrm>
          <a:off x="8609343" y="1578426"/>
          <a:ext cx="2253670" cy="1352202"/>
        </a:xfrm>
        <a:prstGeom prst="rect">
          <a:avLst/>
        </a:prstGeom>
        <a:solidFill>
          <a:schemeClr val="accent3">
            <a:hueOff val="-1155910"/>
            <a:satOff val="29377"/>
            <a:lumOff val="-8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Meaningful Engagement. </a:t>
          </a:r>
          <a:r>
            <a:rPr lang="en-US" sz="1200" b="0" kern="1200" dirty="0"/>
            <a:t>Effective educational leaders engage families and the community in meaningful, reciprocal, and mutually beneficial ways to promote each pupil’s academic success and well-being.</a:t>
          </a:r>
        </a:p>
      </dsp:txBody>
      <dsp:txXfrm>
        <a:off x="8609343" y="1578426"/>
        <a:ext cx="2253670" cy="1352202"/>
      </dsp:txXfrm>
    </dsp:sp>
    <dsp:sp modelId="{F66B89C7-7CB7-497E-9610-80FEF83EA365}">
      <dsp:nvSpPr>
        <dsp:cNvPr id="0" name=""/>
        <dsp:cNvSpPr/>
      </dsp:nvSpPr>
      <dsp:spPr>
        <a:xfrm>
          <a:off x="2411750" y="3155995"/>
          <a:ext cx="2253670" cy="1352202"/>
        </a:xfrm>
        <a:prstGeom prst="rect">
          <a:avLst/>
        </a:prstGeom>
        <a:solidFill>
          <a:schemeClr val="accent3">
            <a:hueOff val="-1321040"/>
            <a:satOff val="33574"/>
            <a:lumOff val="-1019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Operations and Management. </a:t>
          </a:r>
          <a:r>
            <a:rPr lang="en-US" sz="1200" b="0" kern="1200" dirty="0"/>
            <a:t>Effective educational leaders effectively manage school  operations and resources to promote each pupil’s academic success and well-being.</a:t>
          </a:r>
        </a:p>
      </dsp:txBody>
      <dsp:txXfrm>
        <a:off x="2411750" y="3155995"/>
        <a:ext cx="2253670" cy="1352202"/>
      </dsp:txXfrm>
    </dsp:sp>
    <dsp:sp modelId="{8F657EC2-DC7A-4D6A-95F2-2278B1153A84}">
      <dsp:nvSpPr>
        <dsp:cNvPr id="0" name=""/>
        <dsp:cNvSpPr/>
      </dsp:nvSpPr>
      <dsp:spPr>
        <a:xfrm>
          <a:off x="4890787" y="3155995"/>
          <a:ext cx="2253670" cy="1352202"/>
        </a:xfrm>
        <a:prstGeom prst="rect">
          <a:avLst/>
        </a:prstGeom>
        <a:solidFill>
          <a:schemeClr val="accent3">
            <a:hueOff val="-1486170"/>
            <a:satOff val="37770"/>
            <a:lumOff val="-11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School Improvement</a:t>
          </a:r>
          <a:r>
            <a:rPr lang="en-US" sz="1200" kern="1200" dirty="0"/>
            <a:t>. Effective educational leaders act as agents of continuous school improvement to promote each pupil’s academic success and well-being.</a:t>
          </a:r>
        </a:p>
      </dsp:txBody>
      <dsp:txXfrm>
        <a:off x="4890787" y="3155995"/>
        <a:ext cx="2253670" cy="1352202"/>
      </dsp:txXfrm>
    </dsp:sp>
    <dsp:sp modelId="{AB8DA8A7-159E-4D2E-B0CF-3F6847761E35}">
      <dsp:nvSpPr>
        <dsp:cNvPr id="0" name=""/>
        <dsp:cNvSpPr/>
      </dsp:nvSpPr>
      <dsp:spPr>
        <a:xfrm>
          <a:off x="7369825" y="3155995"/>
          <a:ext cx="2253670" cy="1352202"/>
        </a:xfrm>
        <a:prstGeom prst="rect">
          <a:avLst/>
        </a:prstGeom>
        <a:solidFill>
          <a:schemeClr val="accent3">
            <a:hueOff val="-1651300"/>
            <a:satOff val="41967"/>
            <a:lumOff val="-1274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Teacher Standards. </a:t>
          </a:r>
          <a:r>
            <a:rPr lang="en-US" sz="1200" b="0" kern="1200" dirty="0"/>
            <a:t>Effective educational leaders understand and demonstrate competence in the teacher standards under </a:t>
          </a:r>
          <a:r>
            <a:rPr lang="en-US" sz="1200" b="0" kern="1200" dirty="0" err="1"/>
            <a:t>s.PI</a:t>
          </a:r>
          <a:r>
            <a:rPr lang="en-US" sz="1200" b="0" kern="1200" dirty="0"/>
            <a:t> 34.002.</a:t>
          </a:r>
        </a:p>
      </dsp:txBody>
      <dsp:txXfrm>
        <a:off x="7369825" y="3155995"/>
        <a:ext cx="2253670" cy="13522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DCC3F2-B559-4249-8476-7E43FD234584}">
      <dsp:nvSpPr>
        <dsp:cNvPr id="0" name=""/>
        <dsp:cNvSpPr/>
      </dsp:nvSpPr>
      <dsp:spPr>
        <a:xfrm>
          <a:off x="0" y="644"/>
          <a:ext cx="6151562" cy="150730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D25264-CE8C-47B5-B8B2-3728C6105210}">
      <dsp:nvSpPr>
        <dsp:cNvPr id="0" name=""/>
        <dsp:cNvSpPr/>
      </dsp:nvSpPr>
      <dsp:spPr>
        <a:xfrm>
          <a:off x="283996" y="492185"/>
          <a:ext cx="829016" cy="82901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690B2F-E148-4112-8B3E-0BD9868494F1}">
      <dsp:nvSpPr>
        <dsp:cNvPr id="0" name=""/>
        <dsp:cNvSpPr/>
      </dsp:nvSpPr>
      <dsp:spPr>
        <a:xfrm>
          <a:off x="1740935" y="644"/>
          <a:ext cx="2768203" cy="1507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523" tIns="159523" rIns="159523" bIns="15952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Educate-WI Supervisor</a:t>
          </a:r>
        </a:p>
      </dsp:txBody>
      <dsp:txXfrm>
        <a:off x="1740935" y="644"/>
        <a:ext cx="2768203" cy="1507303"/>
      </dsp:txXfrm>
    </dsp:sp>
    <dsp:sp modelId="{F2BA414F-E6ED-42BB-9E1E-11B22CCEA297}">
      <dsp:nvSpPr>
        <dsp:cNvPr id="0" name=""/>
        <dsp:cNvSpPr/>
      </dsp:nvSpPr>
      <dsp:spPr>
        <a:xfrm>
          <a:off x="4509138" y="644"/>
          <a:ext cx="1642424" cy="1507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523" tIns="159523" rIns="159523" bIns="159523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The Educate-WI Supervisor will conduct evaluations and conference with the practicum student and cooperating administrator.</a:t>
          </a:r>
        </a:p>
      </dsp:txBody>
      <dsp:txXfrm>
        <a:off x="4509138" y="644"/>
        <a:ext cx="1642424" cy="1507303"/>
      </dsp:txXfrm>
    </dsp:sp>
    <dsp:sp modelId="{D1324BC6-60E8-431F-9EE0-C9A3FA3C2805}">
      <dsp:nvSpPr>
        <dsp:cNvPr id="0" name=""/>
        <dsp:cNvSpPr/>
      </dsp:nvSpPr>
      <dsp:spPr>
        <a:xfrm>
          <a:off x="0" y="1901353"/>
          <a:ext cx="6151562" cy="150730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739047-1043-46A1-BEE3-F8A90491F49D}">
      <dsp:nvSpPr>
        <dsp:cNvPr id="0" name=""/>
        <dsp:cNvSpPr/>
      </dsp:nvSpPr>
      <dsp:spPr>
        <a:xfrm>
          <a:off x="455959" y="2223916"/>
          <a:ext cx="829016" cy="82901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FD9839-4AF9-41DA-9A56-B1E7520EB582}">
      <dsp:nvSpPr>
        <dsp:cNvPr id="0" name=""/>
        <dsp:cNvSpPr/>
      </dsp:nvSpPr>
      <dsp:spPr>
        <a:xfrm>
          <a:off x="1740935" y="1884773"/>
          <a:ext cx="2768203" cy="1507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523" tIns="159523" rIns="159523" bIns="15952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Program Administrator</a:t>
          </a:r>
        </a:p>
      </dsp:txBody>
      <dsp:txXfrm>
        <a:off x="1740935" y="1884773"/>
        <a:ext cx="2768203" cy="1507303"/>
      </dsp:txXfrm>
    </dsp:sp>
    <dsp:sp modelId="{70A70B7E-6616-49CD-BBE0-8363B881ECC2}">
      <dsp:nvSpPr>
        <dsp:cNvPr id="0" name=""/>
        <dsp:cNvSpPr/>
      </dsp:nvSpPr>
      <dsp:spPr>
        <a:xfrm>
          <a:off x="4509138" y="1884773"/>
          <a:ext cx="1642424" cy="1507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523" tIns="159523" rIns="159523" bIns="159523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The program administrator is available to answer any questions regarding the practicum placement and general requirements. </a:t>
          </a:r>
        </a:p>
      </dsp:txBody>
      <dsp:txXfrm>
        <a:off x="4509138" y="1884773"/>
        <a:ext cx="1642424" cy="1507303"/>
      </dsp:txXfrm>
    </dsp:sp>
    <dsp:sp modelId="{CB6EE349-B62B-456D-8F34-3051EBF18B3B}">
      <dsp:nvSpPr>
        <dsp:cNvPr id="0" name=""/>
        <dsp:cNvSpPr/>
      </dsp:nvSpPr>
      <dsp:spPr>
        <a:xfrm>
          <a:off x="0" y="3768902"/>
          <a:ext cx="6151562" cy="150730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155E82-3CE6-493B-9700-C6645AAFDDF2}">
      <dsp:nvSpPr>
        <dsp:cNvPr id="0" name=""/>
        <dsp:cNvSpPr/>
      </dsp:nvSpPr>
      <dsp:spPr>
        <a:xfrm>
          <a:off x="455959" y="4108045"/>
          <a:ext cx="829016" cy="82901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414C3F-45CD-4D25-B431-8C280EFE903F}">
      <dsp:nvSpPr>
        <dsp:cNvPr id="0" name=""/>
        <dsp:cNvSpPr/>
      </dsp:nvSpPr>
      <dsp:spPr>
        <a:xfrm>
          <a:off x="1740935" y="3768902"/>
          <a:ext cx="2768203" cy="1507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523" tIns="159523" rIns="159523" bIns="15952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Program </a:t>
          </a:r>
          <a:r>
            <a:rPr lang="en-US" sz="2500" kern="1200" dirty="0"/>
            <a:t>Director</a:t>
          </a:r>
        </a:p>
      </dsp:txBody>
      <dsp:txXfrm>
        <a:off x="1740935" y="3768902"/>
        <a:ext cx="2768203" cy="1507303"/>
      </dsp:txXfrm>
    </dsp:sp>
    <dsp:sp modelId="{B5468187-89FC-44D0-8454-A10BB7C3B31D}">
      <dsp:nvSpPr>
        <dsp:cNvPr id="0" name=""/>
        <dsp:cNvSpPr/>
      </dsp:nvSpPr>
      <dsp:spPr>
        <a:xfrm>
          <a:off x="4509138" y="3768902"/>
          <a:ext cx="1642424" cy="1507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523" tIns="159523" rIns="159523" bIns="159523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The program director will provide direct support  to the team if the student is not demonstrating proficiency. </a:t>
          </a:r>
        </a:p>
      </dsp:txBody>
      <dsp:txXfrm>
        <a:off x="4509138" y="3768902"/>
        <a:ext cx="1642424" cy="150730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F61439-630C-44AB-B994-0CE76B75C719}">
      <dsp:nvSpPr>
        <dsp:cNvPr id="0" name=""/>
        <dsp:cNvSpPr/>
      </dsp:nvSpPr>
      <dsp:spPr>
        <a:xfrm>
          <a:off x="3858" y="823242"/>
          <a:ext cx="2319883" cy="75277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 Tricia </a:t>
          </a:r>
          <a:r>
            <a:rPr lang="en-US" sz="1600" kern="1200" dirty="0" err="1"/>
            <a:t>Schlicht</a:t>
          </a:r>
          <a:r>
            <a:rPr lang="en-US" sz="1600" kern="1200" dirty="0"/>
            <a:t>, Program Administrator for Project Teaching and </a:t>
          </a:r>
          <a:r>
            <a:rPr lang="en-US" sz="1600" kern="1200" dirty="0" err="1"/>
            <a:t>WiscAd</a:t>
          </a:r>
          <a:endParaRPr lang="en-US" sz="1600" kern="1200" dirty="0"/>
        </a:p>
      </dsp:txBody>
      <dsp:txXfrm>
        <a:off x="3858" y="823242"/>
        <a:ext cx="2319883" cy="752770"/>
      </dsp:txXfrm>
    </dsp:sp>
    <dsp:sp modelId="{8E0C2A10-8759-4285-9ABF-20AF43420B39}">
      <dsp:nvSpPr>
        <dsp:cNvPr id="0" name=""/>
        <dsp:cNvSpPr/>
      </dsp:nvSpPr>
      <dsp:spPr>
        <a:xfrm>
          <a:off x="1468" y="1584361"/>
          <a:ext cx="2319883" cy="70272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kern="1200" dirty="0">
              <a:hlinkClick xmlns:r="http://schemas.openxmlformats.org/officeDocument/2006/relationships" r:id="rId1"/>
            </a:rPr>
            <a:t>tricia@educate-wi.com</a:t>
          </a:r>
          <a:endParaRPr lang="en-US" sz="1600" kern="1200" dirty="0"/>
        </a:p>
      </dsp:txBody>
      <dsp:txXfrm>
        <a:off x="1468" y="1584361"/>
        <a:ext cx="2319883" cy="702720"/>
      </dsp:txXfrm>
    </dsp:sp>
    <dsp:sp modelId="{3E141A80-61A1-4593-BF2D-010E863612F1}">
      <dsp:nvSpPr>
        <dsp:cNvPr id="0" name=""/>
        <dsp:cNvSpPr/>
      </dsp:nvSpPr>
      <dsp:spPr>
        <a:xfrm>
          <a:off x="5217888" y="840661"/>
          <a:ext cx="2319883" cy="752770"/>
        </a:xfrm>
        <a:prstGeom prst="rect">
          <a:avLst/>
        </a:prstGeom>
        <a:solidFill>
          <a:schemeClr val="accent3">
            <a:hueOff val="-550433"/>
            <a:satOff val="13989"/>
            <a:lumOff val="-4249"/>
            <a:alphaOff val="0"/>
          </a:schemeClr>
        </a:solidFill>
        <a:ln w="12700" cap="flat" cmpd="sng" algn="ctr">
          <a:solidFill>
            <a:schemeClr val="accent3">
              <a:hueOff val="-550433"/>
              <a:satOff val="13989"/>
              <a:lumOff val="-424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Erin Schiltgen,     Program Director</a:t>
          </a:r>
        </a:p>
      </dsp:txBody>
      <dsp:txXfrm>
        <a:off x="5217888" y="840661"/>
        <a:ext cx="2319883" cy="752770"/>
      </dsp:txXfrm>
    </dsp:sp>
    <dsp:sp modelId="{232FDF30-FD60-4F1F-A821-B892A9FF5CBD}">
      <dsp:nvSpPr>
        <dsp:cNvPr id="0" name=""/>
        <dsp:cNvSpPr/>
      </dsp:nvSpPr>
      <dsp:spPr>
        <a:xfrm>
          <a:off x="5217888" y="1571944"/>
          <a:ext cx="2319883" cy="702720"/>
        </a:xfrm>
        <a:prstGeom prst="rect">
          <a:avLst/>
        </a:prstGeom>
        <a:solidFill>
          <a:schemeClr val="accent3">
            <a:tint val="40000"/>
            <a:alpha val="90000"/>
            <a:hueOff val="-827451"/>
            <a:satOff val="-2061"/>
            <a:lumOff val="-432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827451"/>
              <a:satOff val="-2061"/>
              <a:lumOff val="-43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kern="1200" dirty="0">
              <a:hlinkClick xmlns:r="http://schemas.openxmlformats.org/officeDocument/2006/relationships" r:id="rId2"/>
            </a:rPr>
            <a:t>erin@educate-wi.com </a:t>
          </a:r>
          <a:endParaRPr lang="en-US" sz="1600" kern="1200" dirty="0"/>
        </a:p>
      </dsp:txBody>
      <dsp:txXfrm>
        <a:off x="5217888" y="1571944"/>
        <a:ext cx="2319883" cy="702720"/>
      </dsp:txXfrm>
    </dsp:sp>
    <dsp:sp modelId="{6E562950-B2DF-4EC6-AEFA-8F14B90EF70A}">
      <dsp:nvSpPr>
        <dsp:cNvPr id="0" name=""/>
        <dsp:cNvSpPr/>
      </dsp:nvSpPr>
      <dsp:spPr>
        <a:xfrm>
          <a:off x="2663209" y="840661"/>
          <a:ext cx="2319883" cy="752770"/>
        </a:xfrm>
        <a:prstGeom prst="rect">
          <a:avLst/>
        </a:prstGeom>
        <a:solidFill>
          <a:schemeClr val="accent3">
            <a:hueOff val="-1100867"/>
            <a:satOff val="27978"/>
            <a:lumOff val="-8497"/>
            <a:alphaOff val="0"/>
          </a:schemeClr>
        </a:solidFill>
        <a:ln w="12700" cap="flat" cmpd="sng" algn="ctr">
          <a:solidFill>
            <a:schemeClr val="accent3">
              <a:hueOff val="-1100867"/>
              <a:satOff val="27978"/>
              <a:lumOff val="-849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Maggie </a:t>
          </a:r>
          <a:r>
            <a:rPr lang="en-US" sz="1600" kern="1200" dirty="0" err="1"/>
            <a:t>Bussewitz</a:t>
          </a:r>
          <a:r>
            <a:rPr lang="en-US" sz="1600" kern="1200" dirty="0"/>
            <a:t>, Program Administrator for 10 Sped </a:t>
          </a:r>
        </a:p>
      </dsp:txBody>
      <dsp:txXfrm>
        <a:off x="2663209" y="840661"/>
        <a:ext cx="2319883" cy="752770"/>
      </dsp:txXfrm>
    </dsp:sp>
    <dsp:sp modelId="{D2EB1814-267E-45A1-818C-3465AC8BA30D}">
      <dsp:nvSpPr>
        <dsp:cNvPr id="0" name=""/>
        <dsp:cNvSpPr/>
      </dsp:nvSpPr>
      <dsp:spPr>
        <a:xfrm>
          <a:off x="2663209" y="1593433"/>
          <a:ext cx="2319883" cy="702720"/>
        </a:xfrm>
        <a:prstGeom prst="rect">
          <a:avLst/>
        </a:prstGeom>
        <a:solidFill>
          <a:schemeClr val="accent3">
            <a:tint val="40000"/>
            <a:alpha val="90000"/>
            <a:hueOff val="-1654902"/>
            <a:satOff val="-4122"/>
            <a:lumOff val="-864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1654902"/>
              <a:satOff val="-4122"/>
              <a:lumOff val="-8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kern="1200" dirty="0">
              <a:hlinkClick xmlns:r="http://schemas.openxmlformats.org/officeDocument/2006/relationships" r:id="rId3"/>
            </a:rPr>
            <a:t>maggie@educate-wi.com </a:t>
          </a:r>
          <a:endParaRPr lang="en-US" sz="1600" kern="1200" dirty="0"/>
        </a:p>
      </dsp:txBody>
      <dsp:txXfrm>
        <a:off x="2663209" y="1593433"/>
        <a:ext cx="2319883" cy="702720"/>
      </dsp:txXfrm>
    </dsp:sp>
    <dsp:sp modelId="{F98F1BC8-5226-4A04-82FD-0D11B28B9171}">
      <dsp:nvSpPr>
        <dsp:cNvPr id="0" name=""/>
        <dsp:cNvSpPr/>
      </dsp:nvSpPr>
      <dsp:spPr>
        <a:xfrm>
          <a:off x="7922802" y="831951"/>
          <a:ext cx="2319883" cy="752770"/>
        </a:xfrm>
        <a:prstGeom prst="rect">
          <a:avLst/>
        </a:prstGeom>
        <a:solidFill>
          <a:schemeClr val="accent3">
            <a:hueOff val="-1651300"/>
            <a:satOff val="41967"/>
            <a:lumOff val="-12746"/>
            <a:alphaOff val="0"/>
          </a:schemeClr>
        </a:solidFill>
        <a:ln w="12700" cap="flat" cmpd="sng" algn="ctr">
          <a:solidFill>
            <a:schemeClr val="accent3">
              <a:hueOff val="-1651300"/>
              <a:satOff val="41967"/>
              <a:lumOff val="-1274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Linda </a:t>
          </a:r>
          <a:r>
            <a:rPr lang="en-US" sz="1600" kern="1200" dirty="0" err="1"/>
            <a:t>Maitrejean</a:t>
          </a:r>
          <a:r>
            <a:rPr lang="en-US" sz="1600" kern="1200" dirty="0"/>
            <a:t>, Ed.D., Certifying Officer</a:t>
          </a:r>
        </a:p>
      </dsp:txBody>
      <dsp:txXfrm>
        <a:off x="7922802" y="831951"/>
        <a:ext cx="2319883" cy="752770"/>
      </dsp:txXfrm>
    </dsp:sp>
    <dsp:sp modelId="{9BE98291-F902-44BE-B725-836F08DBCCC5}">
      <dsp:nvSpPr>
        <dsp:cNvPr id="0" name=""/>
        <dsp:cNvSpPr/>
      </dsp:nvSpPr>
      <dsp:spPr>
        <a:xfrm>
          <a:off x="7937858" y="1576012"/>
          <a:ext cx="2319883" cy="702720"/>
        </a:xfrm>
        <a:prstGeom prst="rect">
          <a:avLst/>
        </a:prstGeom>
        <a:solidFill>
          <a:schemeClr val="accent3">
            <a:tint val="40000"/>
            <a:alpha val="90000"/>
            <a:hueOff val="-2482354"/>
            <a:satOff val="-6183"/>
            <a:lumOff val="-1296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2482354"/>
              <a:satOff val="-6183"/>
              <a:lumOff val="-12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kern="1200" dirty="0">
              <a:hlinkClick xmlns:r="http://schemas.openxmlformats.org/officeDocument/2006/relationships" r:id="rId4"/>
            </a:rPr>
            <a:t>linda@educate-wi.com</a:t>
          </a:r>
          <a:endParaRPr lang="en-US" sz="1600" kern="1200" dirty="0"/>
        </a:p>
      </dsp:txBody>
      <dsp:txXfrm>
        <a:off x="7937858" y="1576012"/>
        <a:ext cx="2319883" cy="7027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E7393-A69F-FAFB-00D1-1F34311AB7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3D1E6D-BA78-9363-0786-A61312E005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2390319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3B3C4-C90A-C295-7E26-849E2B746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B7E98-63E1-ADF8-296F-1A873F86B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494741-A670-D4D7-C549-3843F686022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36556665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A7D28-0A78-D9C0-77DE-E3EBDC051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6BBC1-EA46-2D1D-E79F-6FE1383CC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853441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4A094-B19A-8396-28D2-86896CE3E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A3AEF-AFCF-B986-F830-E3C875162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4D59C9-AD37-14C3-4292-955C4834F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426289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4FE95-0F95-780A-4866-D25D97581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F227BE-0A81-156F-6503-8EFF655F6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7FDC75-78A7-886C-1DD1-4FCCBC7AA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ED5E02-EC67-4D9B-C35D-F228091C40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6FC61A-7DE6-FFF7-A209-93CFA7F9B9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002876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D20B2-6DCA-5208-98C7-D5BCBB0F3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180025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02003678-409B-FA27-C661-B3EB53761B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966089"/>
            <a:ext cx="6143627" cy="5060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921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BBE71-68B2-B4EF-041A-987C1D127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F02F51-3C37-8CD0-A480-559B03122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F4059-886D-73E7-F870-22B589491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53720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 preserve="1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379067" y="1233367"/>
            <a:ext cx="9434000" cy="15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39368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57221-1BE2-E424-5B8A-750717628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2340DB-8FD9-9876-D75B-FB272A798E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D2AD2-ED9D-8C1E-CE2E-969760F4F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8FE91B-FD60-C482-A0C2-0FCD8D927A4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82784" y="4095751"/>
            <a:ext cx="1219200" cy="121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838374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702D2-E24F-49D7-EBCF-A88BFF6E1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28B67-A0CA-BAB7-E433-B637EF492D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990137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EAC368-64D9-AB73-7139-DD08187B2B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246C35-4885-EBC6-DBCF-CE8135CEFA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840802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 preserve="1">
  <p:cSld name="Title + 2 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983800" y="690033"/>
            <a:ext cx="8046000" cy="99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983800" y="1967600"/>
            <a:ext cx="3855600" cy="39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 rtl="0">
              <a:spcBef>
                <a:spcPts val="800"/>
              </a:spcBef>
              <a:spcAft>
                <a:spcPts val="0"/>
              </a:spcAft>
              <a:buSzPts val="2000"/>
              <a:buChar char="◦"/>
              <a:defRPr sz="2667"/>
            </a:lvl1pPr>
            <a:lvl2pPr marL="1219170" lvl="1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2pPr>
            <a:lvl3pPr marL="1828754" lvl="2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3pPr>
            <a:lvl4pPr marL="2438339" lvl="3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4pPr>
            <a:lvl5pPr marL="3047924" lvl="4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5pPr>
            <a:lvl6pPr marL="3657509" lvl="5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6pPr>
            <a:lvl7pPr marL="4267093" lvl="6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7pPr>
            <a:lvl8pPr marL="4876678" lvl="7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8pPr>
            <a:lvl9pPr marL="5486263" lvl="8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2"/>
          </p:nvPr>
        </p:nvSpPr>
        <p:spPr>
          <a:xfrm>
            <a:off x="5274639" y="1967600"/>
            <a:ext cx="3855600" cy="39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 rtl="0">
              <a:spcBef>
                <a:spcPts val="800"/>
              </a:spcBef>
              <a:spcAft>
                <a:spcPts val="0"/>
              </a:spcAft>
              <a:buSzPts val="2000"/>
              <a:buChar char="◦"/>
              <a:defRPr sz="2667"/>
            </a:lvl1pPr>
            <a:lvl2pPr marL="1219170" lvl="1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2pPr>
            <a:lvl3pPr marL="1828754" lvl="2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3pPr>
            <a:lvl4pPr marL="2438339" lvl="3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4pPr>
            <a:lvl5pPr marL="3047924" lvl="4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5pPr>
            <a:lvl6pPr marL="3657509" lvl="5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6pPr>
            <a:lvl7pPr marL="4267093" lvl="6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7pPr>
            <a:lvl8pPr marL="4876678" lvl="7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8pPr>
            <a:lvl9pPr marL="5486263" lvl="8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929348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ottom waves" preserve="1">
  <p:cSld name="Blank bottom wave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80631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preserve="1">
  <p:cSld name="Sub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379067" y="2111133"/>
            <a:ext cx="8457200" cy="154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9067" y="3786736"/>
            <a:ext cx="8457200" cy="10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4000">
                <a:solidFill>
                  <a:schemeClr val="accent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4000">
                <a:solidFill>
                  <a:schemeClr val="accent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4000">
                <a:solidFill>
                  <a:schemeClr val="accent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4000">
                <a:solidFill>
                  <a:schemeClr val="accent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4000">
                <a:solidFill>
                  <a:schemeClr val="accent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4000">
                <a:solidFill>
                  <a:schemeClr val="accent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4000">
                <a:solidFill>
                  <a:schemeClr val="accent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4000">
                <a:solidFill>
                  <a:schemeClr val="accent5"/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798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preserve="1">
  <p:cSld name="Quot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2717367" y="1968000"/>
            <a:ext cx="6757200" cy="406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575719" algn="ctr" rtl="0">
              <a:spcBef>
                <a:spcPts val="800"/>
              </a:spcBef>
              <a:spcAft>
                <a:spcPts val="0"/>
              </a:spcAft>
              <a:buSzPts val="3200"/>
              <a:buChar char="◦"/>
              <a:defRPr sz="4267" i="1"/>
            </a:lvl1pPr>
            <a:lvl2pPr marL="1219170" lvl="1" indent="-575719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4267" i="1"/>
            </a:lvl2pPr>
            <a:lvl3pPr marL="1828754" lvl="2" indent="-575719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4267" i="1"/>
            </a:lvl3pPr>
            <a:lvl4pPr marL="2438339" lvl="3" indent="-575719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4267" i="1"/>
            </a:lvl4pPr>
            <a:lvl5pPr marL="3047924" lvl="4" indent="-575719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4267" i="1"/>
            </a:lvl5pPr>
            <a:lvl6pPr marL="3657509" lvl="5" indent="-575719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4267" i="1"/>
            </a:lvl6pPr>
            <a:lvl7pPr marL="4267093" lvl="6" indent="-575719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4267" i="1"/>
            </a:lvl7pPr>
            <a:lvl8pPr marL="4876678" lvl="7" indent="-575719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4267" i="1"/>
            </a:lvl8pPr>
            <a:lvl9pPr marL="5486263" lvl="8" indent="-575719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4267" i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46059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 preserve="1">
  <p:cSld name="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983800" y="690033"/>
            <a:ext cx="8046000" cy="99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983800" y="1967600"/>
            <a:ext cx="8046000" cy="405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507987" rtl="0">
              <a:spcBef>
                <a:spcPts val="800"/>
              </a:spcBef>
              <a:spcAft>
                <a:spcPts val="0"/>
              </a:spcAft>
              <a:buSzPts val="2400"/>
              <a:buChar char="◦"/>
              <a:defRPr/>
            </a:lvl1pPr>
            <a:lvl2pPr marL="1219170" lvl="1" indent="-507987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2pPr>
            <a:lvl3pPr marL="1828754" lvl="2" indent="-507987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3pPr>
            <a:lvl4pPr marL="2438339" lvl="3" indent="-507987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4pPr>
            <a:lvl5pPr marL="3047924" lvl="4" indent="-507987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5pPr>
            <a:lvl6pPr marL="3657509" lvl="5" indent="-507987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6pPr>
            <a:lvl7pPr marL="4267093" lvl="6" indent="-507987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7pPr>
            <a:lvl8pPr marL="4876678" lvl="7" indent="-507987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8pPr>
            <a:lvl9pPr marL="5486263" lvl="8" indent="-507987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146912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 preserve="1">
  <p:cSld name="Title + 3 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983800" y="690033"/>
            <a:ext cx="8378800" cy="99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983800" y="1967600"/>
            <a:ext cx="2536800" cy="3946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57189" rtl="0">
              <a:spcBef>
                <a:spcPts val="800"/>
              </a:spcBef>
              <a:spcAft>
                <a:spcPts val="0"/>
              </a:spcAft>
              <a:buSzPts val="1800"/>
              <a:buChar char="◦"/>
              <a:defRPr sz="2400"/>
            </a:lvl1pPr>
            <a:lvl2pPr marL="1219170" lvl="1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2pPr>
            <a:lvl3pPr marL="1828754" lvl="2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3pPr>
            <a:lvl4pPr marL="2438339" lvl="3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4pPr>
            <a:lvl5pPr marL="3047924" lvl="4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5pPr>
            <a:lvl6pPr marL="3657509" lvl="5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6pPr>
            <a:lvl7pPr marL="4267093" lvl="6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7pPr>
            <a:lvl8pPr marL="4876678" lvl="7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8pPr>
            <a:lvl9pPr marL="5486263" lvl="8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Google Shape;52;p7"/>
          <p:cNvSpPr txBox="1">
            <a:spLocks noGrp="1"/>
          </p:cNvSpPr>
          <p:nvPr>
            <p:ph type="body" idx="2"/>
          </p:nvPr>
        </p:nvSpPr>
        <p:spPr>
          <a:xfrm>
            <a:off x="3904816" y="1967600"/>
            <a:ext cx="2536800" cy="3946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57189" rtl="0">
              <a:spcBef>
                <a:spcPts val="800"/>
              </a:spcBef>
              <a:spcAft>
                <a:spcPts val="0"/>
              </a:spcAft>
              <a:buSzPts val="1800"/>
              <a:buChar char="◦"/>
              <a:defRPr sz="2400"/>
            </a:lvl1pPr>
            <a:lvl2pPr marL="1219170" lvl="1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2pPr>
            <a:lvl3pPr marL="1828754" lvl="2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3pPr>
            <a:lvl4pPr marL="2438339" lvl="3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4pPr>
            <a:lvl5pPr marL="3047924" lvl="4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5pPr>
            <a:lvl6pPr marL="3657509" lvl="5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6pPr>
            <a:lvl7pPr marL="4267093" lvl="6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7pPr>
            <a:lvl8pPr marL="4876678" lvl="7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8pPr>
            <a:lvl9pPr marL="5486263" lvl="8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3"/>
          </p:nvPr>
        </p:nvSpPr>
        <p:spPr>
          <a:xfrm>
            <a:off x="6825832" y="1967600"/>
            <a:ext cx="2536800" cy="3946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57189" rtl="0">
              <a:spcBef>
                <a:spcPts val="800"/>
              </a:spcBef>
              <a:spcAft>
                <a:spcPts val="0"/>
              </a:spcAft>
              <a:buSzPts val="1800"/>
              <a:buChar char="◦"/>
              <a:defRPr sz="2400"/>
            </a:lvl1pPr>
            <a:lvl2pPr marL="1219170" lvl="1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2pPr>
            <a:lvl3pPr marL="1828754" lvl="2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3pPr>
            <a:lvl4pPr marL="2438339" lvl="3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4pPr>
            <a:lvl5pPr marL="3047924" lvl="4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5pPr>
            <a:lvl6pPr marL="3657509" lvl="5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6pPr>
            <a:lvl7pPr marL="4267093" lvl="6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7pPr>
            <a:lvl8pPr marL="4876678" lvl="7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8pPr>
            <a:lvl9pPr marL="5486263" lvl="8" indent="-457189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490798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preserve="1">
  <p:cSld name="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983800" y="5875067"/>
            <a:ext cx="8315200" cy="69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04792" rtl="0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24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Google Shape;66;p9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288360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975070" y="1885683"/>
            <a:ext cx="4241863" cy="615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391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3/8/2023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52426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168DBA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1"/>
            <a:ext cx="5303520" cy="391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1"/>
            <a:ext cx="5303520" cy="391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25109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9" y="982133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9" y="4343400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6003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DE9C93-293F-764F-16FC-51761E2B6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491473-6AF1-3BBE-A208-41D76BA13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90688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2" descr="Image preview">
            <a:extLst>
              <a:ext uri="{FF2B5EF4-FFF2-40B4-BE49-F238E27FC236}">
                <a16:creationId xmlns:a16="http://schemas.microsoft.com/office/drawing/2014/main" id="{97AF4048-D9BA-FC97-06AD-9886E72502F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2134" y="5994523"/>
            <a:ext cx="2927460" cy="634757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EC1B514-B420-49BA-2D69-A97BB9A6DAE8}"/>
              </a:ext>
            </a:extLst>
          </p:cNvPr>
          <p:cNvSpPr/>
          <p:nvPr userDrawn="1"/>
        </p:nvSpPr>
        <p:spPr>
          <a:xfrm>
            <a:off x="0" y="1"/>
            <a:ext cx="12192000" cy="6857935"/>
          </a:xfrm>
          <a:prstGeom prst="rect">
            <a:avLst/>
          </a:prstGeom>
          <a:noFill/>
          <a:ln w="127000" cmpd="sng">
            <a:solidFill>
              <a:schemeClr val="accent3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9144000"/>
                      <a:gd name="connsiteY0" fmla="*/ 0 h 5143451"/>
                      <a:gd name="connsiteX1" fmla="*/ 9144000 w 9144000"/>
                      <a:gd name="connsiteY1" fmla="*/ 0 h 5143451"/>
                      <a:gd name="connsiteX2" fmla="*/ 9144000 w 9144000"/>
                      <a:gd name="connsiteY2" fmla="*/ 5143451 h 5143451"/>
                      <a:gd name="connsiteX3" fmla="*/ 0 w 9144000"/>
                      <a:gd name="connsiteY3" fmla="*/ 5143451 h 5143451"/>
                      <a:gd name="connsiteX4" fmla="*/ 0 w 9144000"/>
                      <a:gd name="connsiteY4" fmla="*/ 0 h 51434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44000" h="5143451" extrusionOk="0">
                        <a:moveTo>
                          <a:pt x="0" y="0"/>
                        </a:moveTo>
                        <a:cubicBezTo>
                          <a:pt x="2613657" y="118645"/>
                          <a:pt x="5770383" y="116012"/>
                          <a:pt x="9144000" y="0"/>
                        </a:cubicBezTo>
                        <a:cubicBezTo>
                          <a:pt x="9011118" y="1021558"/>
                          <a:pt x="9228951" y="4207192"/>
                          <a:pt x="9144000" y="5143451"/>
                        </a:cubicBezTo>
                        <a:cubicBezTo>
                          <a:pt x="5690229" y="5278051"/>
                          <a:pt x="3865307" y="4986255"/>
                          <a:pt x="0" y="5143451"/>
                        </a:cubicBezTo>
                        <a:cubicBezTo>
                          <a:pt x="-20187" y="2940941"/>
                          <a:pt x="-152480" y="135160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6554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transition>
    <p:fade thruBlk="1"/>
  </p:transition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E8B31-067E-3B40-99ED-FF779DAB15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3727886"/>
            <a:ext cx="8991600" cy="1264762"/>
          </a:xfrm>
        </p:spPr>
        <p:txBody>
          <a:bodyPr>
            <a:normAutofit/>
          </a:bodyPr>
          <a:lstStyle/>
          <a:p>
            <a:r>
              <a:rPr lang="en-US" sz="3200" dirty="0"/>
              <a:t>Cooperating Administrator</a:t>
            </a:r>
            <a:br>
              <a:rPr lang="en-US" sz="3200" dirty="0"/>
            </a:br>
            <a:r>
              <a:rPr lang="en-US" sz="3200" dirty="0"/>
              <a:t>Module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4076D9-6732-6240-945F-C9FA61B9E9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213678" y="1671614"/>
            <a:ext cx="5764644" cy="124993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CD3B50F-CEC8-4A13-BCC1-A4F033538B55}"/>
              </a:ext>
            </a:extLst>
          </p:cNvPr>
          <p:cNvSpPr/>
          <p:nvPr/>
        </p:nvSpPr>
        <p:spPr>
          <a:xfrm>
            <a:off x="4160561" y="2822338"/>
            <a:ext cx="47466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dirty="0"/>
              <a:t>©copyright 2022, Educate-WI;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99517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370">
        <p:fade/>
      </p:transition>
    </mc:Choice>
    <mc:Fallback xmlns="">
      <p:transition spd="med" advTm="637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Educate-WI </a:t>
            </a:r>
            <a:br>
              <a:rPr lang="en-US" dirty="0"/>
            </a:br>
            <a:r>
              <a:rPr lang="en-US" dirty="0"/>
              <a:t>Licensure Programs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AA21C5EC-7478-48C3-B1D2-6A0AAAD8111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65200" y="2638425"/>
          <a:ext cx="102616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098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7393">
        <p:fade/>
      </p:transition>
    </mc:Choice>
    <mc:Fallback xmlns="">
      <p:transition spd="med" advTm="27393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7132" y="2411140"/>
            <a:ext cx="3401568" cy="1495794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>
            <a:normAutofit/>
          </a:bodyPr>
          <a:lstStyle/>
          <a:p>
            <a:r>
              <a:rPr lang="en-US" dirty="0"/>
              <a:t>Educate-WI Programs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AE69AD1-1F6D-4B4A-BEBC-56EBA4FEA4C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397500" y="639763"/>
          <a:ext cx="6151563" cy="527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152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124">
        <p:fade/>
      </p:transition>
    </mc:Choice>
    <mc:Fallback xmlns="">
      <p:transition spd="med" advTm="30124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0954" y="737384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dirty="0"/>
              <a:t>Cooperating Administrator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404040"/>
                </a:solidFill>
              </a:rPr>
              <a:t>Thank you for serving as a cooperating administrator - this is an excellent way to give back to the profession!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404040"/>
                </a:solidFill>
              </a:rPr>
              <a:t>Your role is key in mentoring and providing guidance to developing administrators.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404040"/>
                </a:solidFill>
              </a:rPr>
              <a:t>You will be directly responsible for assessing the practicum student’s proficiency on the administrator standards.</a:t>
            </a:r>
          </a:p>
        </p:txBody>
      </p:sp>
    </p:spTree>
    <p:extLst>
      <p:ext uri="{BB962C8B-B14F-4D97-AF65-F5344CB8AC3E}">
        <p14:creationId xmlns:p14="http://schemas.microsoft.com/office/powerpoint/2010/main" val="218552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5689">
        <p:fade/>
      </p:transition>
    </mc:Choice>
    <mc:Fallback xmlns="">
      <p:transition spd="med" advTm="25689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02AA0-CC98-41C7-8CDC-62EC2DA94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81" y="2325189"/>
            <a:ext cx="3698803" cy="1824009"/>
          </a:xfrm>
          <a:noFill/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Cooperating Administrator Qualifications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C8E6E-A9C7-4FC5-A66A-49BAFE0CF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9616" y="434766"/>
            <a:ext cx="5408696" cy="618213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200" dirty="0"/>
              <a:t>The qualifications for a cooperating administrator include:</a:t>
            </a:r>
          </a:p>
          <a:p>
            <a:pPr lvl="1"/>
            <a:r>
              <a:rPr lang="en-US" sz="2200" dirty="0"/>
              <a:t>A valid Wisconsin license, or an equivalent license if the clinical program is located outside of Wisconsin.</a:t>
            </a:r>
          </a:p>
          <a:p>
            <a:pPr lvl="1"/>
            <a:r>
              <a:rPr lang="en-US" sz="2200" dirty="0"/>
              <a:t>Volunteered for the practicum placement.</a:t>
            </a:r>
          </a:p>
          <a:p>
            <a:pPr lvl="1"/>
            <a:r>
              <a:rPr lang="en-US" sz="2200" dirty="0"/>
              <a:t>At least 3 years of administrative experience in the certification area.</a:t>
            </a:r>
          </a:p>
          <a:p>
            <a:pPr lvl="1"/>
            <a:r>
              <a:rPr lang="en-US" sz="2200" dirty="0"/>
              <a:t>At least 1 year of experience in your current district.</a:t>
            </a:r>
          </a:p>
          <a:p>
            <a:pPr lvl="1"/>
            <a:r>
              <a:rPr lang="en-US" sz="2200" dirty="0"/>
              <a:t>Complete the Educate-WI Cooperating Administrator Modules I and II.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74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43"/>
    </mc:Choice>
    <mc:Fallback xmlns="">
      <p:transition spd="slow" advTm="2974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928" y="355600"/>
            <a:ext cx="6242719" cy="1302026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US" dirty="0"/>
              <a:t>Practicum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8598" y="1654176"/>
            <a:ext cx="6242715" cy="484822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The student must be assigned a cooperating administrator or team of cooperating administrators.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The practicum experience must be developmental in scope and sequence.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The student must complete 120 hours of practicum experience. Approximately 20 hours must be done during Semester I; 20 hours during Semester II and the remainder during Semester III.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Students must compile a portfolio to demonstrate greater knowledge and understanding of the Wisconsin 11 Administrator Standards, Communication Skills, Human Relations and Professional Dispositions, Content Knowledge, and Pedagogical Knowledge as demonstrated by a proficiency rating on the cooperating administrator and supervisor performance evaluations.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Graphic 6" descr="Classroom">
            <a:extLst>
              <a:ext uri="{FF2B5EF4-FFF2-40B4-BE49-F238E27FC236}">
                <a16:creationId xmlns:a16="http://schemas.microsoft.com/office/drawing/2014/main" id="{D37E242F-D007-4C43-B69C-BFA8C81D9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19870" y="1614253"/>
            <a:ext cx="3428662" cy="342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62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3636">
        <p:fade/>
      </p:transition>
    </mc:Choice>
    <mc:Fallback xmlns="">
      <p:transition spd="med" advTm="53636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CFFABF-5586-4796-9D78-5A1733260F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69868B-E1E1-46A4-A643-B61133B21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323" y="698542"/>
            <a:ext cx="8970264" cy="1188720"/>
          </a:xfrm>
          <a:noFill/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Practicum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Evaluation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8EBA6-3D75-4899-B910-31B1CEA3D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585793"/>
            <a:ext cx="7729728" cy="3101983"/>
          </a:xfrm>
        </p:spPr>
        <p:txBody>
          <a:bodyPr>
            <a:normAutofit/>
          </a:bodyPr>
          <a:lstStyle/>
          <a:p>
            <a:r>
              <a:rPr lang="en-US" dirty="0"/>
              <a:t>The supervisor must complete two written evaluations.</a:t>
            </a:r>
          </a:p>
          <a:p>
            <a:r>
              <a:rPr lang="en-US" dirty="0"/>
              <a:t>The cooperating administrator must complete two written evaluations.</a:t>
            </a:r>
          </a:p>
          <a:p>
            <a:r>
              <a:rPr lang="en-US" dirty="0"/>
              <a:t>The cooperating administrator, practicum student, and supervisor must conference after each evaluation (for a total of two times).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43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909"/>
    </mc:Choice>
    <mc:Fallback xmlns="">
      <p:transition spd="slow" advTm="65909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19076-55F7-42CE-B0FF-AB1A8EE8D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1169" y="363391"/>
            <a:ext cx="7729728" cy="1188720"/>
          </a:xfrm>
          <a:solidFill>
            <a:schemeClr val="accent3"/>
          </a:solidFill>
        </p:spPr>
        <p:txBody>
          <a:bodyPr>
            <a:norm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Practicum Students Are Evaluated on the Wisconsin 11 Administrator Standards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A943E50-AC89-4D99-9DA4-6DEE3A315C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9680456"/>
              </p:ext>
            </p:extLst>
          </p:nvPr>
        </p:nvGraphicFramePr>
        <p:xfrm>
          <a:off x="0" y="1724298"/>
          <a:ext cx="12035246" cy="4509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9155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133600"/>
            <a:ext cx="3401568" cy="2043299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2600" dirty="0"/>
              <a:t>Student and Cooperating Administrator</a:t>
            </a:r>
            <a:br>
              <a:rPr lang="en-US" sz="2600" dirty="0"/>
            </a:br>
            <a:r>
              <a:rPr lang="en-US" sz="2600" dirty="0"/>
              <a:t> Support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B9EEC1C-6658-43B2-8CDE-C68740F0691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397500" y="639763"/>
          <a:ext cx="6151563" cy="527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43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F89FF-B67A-B54F-98FA-86BFFF6C7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solidFill>
            <a:schemeClr val="accent3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Educate-WI Office Administrators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1A40792-4D0E-402E-A27A-C555171E8F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6335879"/>
              </p:ext>
            </p:extLst>
          </p:nvPr>
        </p:nvGraphicFramePr>
        <p:xfrm>
          <a:off x="878115" y="2333625"/>
          <a:ext cx="10261600" cy="3101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624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F1638-499C-CA4D-BC3F-3806CD211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520071"/>
            <a:ext cx="7729728" cy="2042279"/>
          </a:xfrm>
          <a:solidFill>
            <a:srgbClr val="FFFFFF">
              <a:alpha val="10000"/>
            </a:srgb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2600" dirty="0">
                <a:solidFill>
                  <a:schemeClr val="tx1"/>
                </a:solidFill>
              </a:rPr>
              <a:t>Thank you for completing the Educate-WI Cooperating Administrator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dirty="0">
                <a:solidFill>
                  <a:schemeClr val="tx1"/>
                </a:solidFill>
              </a:rPr>
              <a:t>Module I!</a:t>
            </a:r>
            <a:br>
              <a:rPr lang="en-US" sz="2600" dirty="0">
                <a:solidFill>
                  <a:schemeClr val="tx1"/>
                </a:solidFill>
              </a:rPr>
            </a:br>
            <a:endParaRPr lang="en-US" sz="2600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E25396-27BD-4182-B789-E526C7E05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1019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Please continue with Cooperating Administrator Module II.</a:t>
            </a:r>
          </a:p>
        </p:txBody>
      </p:sp>
    </p:spTree>
    <p:extLst>
      <p:ext uri="{BB962C8B-B14F-4D97-AF65-F5344CB8AC3E}">
        <p14:creationId xmlns:p14="http://schemas.microsoft.com/office/powerpoint/2010/main" val="206249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333333"/>
      </a:dk2>
      <a:lt2>
        <a:srgbClr val="E7E6E6"/>
      </a:lt2>
      <a:accent1>
        <a:srgbClr val="00528F"/>
      </a:accent1>
      <a:accent2>
        <a:srgbClr val="333333"/>
      </a:accent2>
      <a:accent3>
        <a:srgbClr val="2F80B1"/>
      </a:accent3>
      <a:accent4>
        <a:srgbClr val="009F92"/>
      </a:accent4>
      <a:accent5>
        <a:srgbClr val="23B952"/>
      </a:accent5>
      <a:accent6>
        <a:srgbClr val="FFFFFF"/>
      </a:accent6>
      <a:hlink>
        <a:srgbClr val="A5A5A5"/>
      </a:hlink>
      <a:folHlink>
        <a:srgbClr val="44546A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0Spedtemplate" id="{9CF0C9C9-C9DE-4657-B67D-188183F25C32}" vid="{51362D18-52F8-421B-AE5C-6B5C03D838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</TotalTime>
  <Words>879</Words>
  <Application>Microsoft Office PowerPoint</Application>
  <PresentationFormat>Widescreen</PresentationFormat>
  <Paragraphs>68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Garamond</vt:lpstr>
      <vt:lpstr>1_Office Theme</vt:lpstr>
      <vt:lpstr>Cooperating Administrator Module 1</vt:lpstr>
      <vt:lpstr>Educate-WI  Licensure Programs</vt:lpstr>
      <vt:lpstr>Educate-WI Programs</vt:lpstr>
      <vt:lpstr>Cooperating Administrator</vt:lpstr>
      <vt:lpstr>Cooperating Administrator Qualifications</vt:lpstr>
      <vt:lpstr>Practicum Requirements</vt:lpstr>
      <vt:lpstr>Practicum Evaluation Requirements</vt:lpstr>
      <vt:lpstr>Practicum Students Are Evaluated on the Wisconsin 11 Administrator Standards</vt:lpstr>
      <vt:lpstr>Student and Cooperating Administrator  Support</vt:lpstr>
      <vt:lpstr>Educate-WI Office Administrators</vt:lpstr>
      <vt:lpstr>Thank you for completing the Educate-WI Cooperating Administrator Module I!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 Schiltgen</dc:creator>
  <cp:lastModifiedBy>Tricia Schlicht</cp:lastModifiedBy>
  <cp:revision>5</cp:revision>
  <dcterms:created xsi:type="dcterms:W3CDTF">2022-09-26T14:54:09Z</dcterms:created>
  <dcterms:modified xsi:type="dcterms:W3CDTF">2023-03-08T21:40:27Z</dcterms:modified>
</cp:coreProperties>
</file>