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4" r:id="rId3"/>
    <p:sldId id="294" r:id="rId4"/>
    <p:sldId id="295" r:id="rId5"/>
    <p:sldId id="296" r:id="rId6"/>
    <p:sldId id="310" r:id="rId7"/>
    <p:sldId id="262" r:id="rId8"/>
    <p:sldId id="312" r:id="rId9"/>
    <p:sldId id="325" r:id="rId10"/>
    <p:sldId id="327" r:id="rId11"/>
    <p:sldId id="300" r:id="rId12"/>
    <p:sldId id="313" r:id="rId13"/>
    <p:sldId id="314" r:id="rId14"/>
    <p:sldId id="315" r:id="rId15"/>
    <p:sldId id="316" r:id="rId16"/>
    <p:sldId id="331" r:id="rId17"/>
    <p:sldId id="318" r:id="rId18"/>
    <p:sldId id="319" r:id="rId19"/>
    <p:sldId id="320" r:id="rId20"/>
    <p:sldId id="321" r:id="rId21"/>
    <p:sldId id="332" r:id="rId22"/>
    <p:sldId id="288" r:id="rId23"/>
    <p:sldId id="32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4" autoAdjust="0"/>
    <p:restoredTop sz="94660"/>
  </p:normalViewPr>
  <p:slideViewPr>
    <p:cSldViewPr snapToGrid="0">
      <p:cViewPr varScale="1">
        <p:scale>
          <a:sx n="110" d="100"/>
          <a:sy n="110" d="100"/>
        </p:scale>
        <p:origin x="31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6C12FF-2A5D-4D0F-BD2F-FA9055AA2DB3}"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B1F5135-4CAE-452F-817E-DCC6EFE96288}">
      <dgm:prSet/>
      <dgm:spPr/>
      <dgm:t>
        <a:bodyPr/>
        <a:lstStyle/>
        <a:p>
          <a:pPr>
            <a:lnSpc>
              <a:spcPct val="100000"/>
            </a:lnSpc>
          </a:pPr>
          <a:r>
            <a:rPr lang="en-US" dirty="0"/>
            <a:t>Practicum Student</a:t>
          </a:r>
        </a:p>
      </dgm:t>
    </dgm:pt>
    <dgm:pt modelId="{DF86A2A3-33DA-4841-9ABF-7776953930C1}" type="parTrans" cxnId="{DDB44691-8DD6-4B2B-9206-D5983723FC63}">
      <dgm:prSet/>
      <dgm:spPr/>
      <dgm:t>
        <a:bodyPr/>
        <a:lstStyle/>
        <a:p>
          <a:endParaRPr lang="en-US"/>
        </a:p>
      </dgm:t>
    </dgm:pt>
    <dgm:pt modelId="{A9166E73-21FB-4715-B9A2-1EE298E03260}" type="sibTrans" cxnId="{DDB44691-8DD6-4B2B-9206-D5983723FC63}">
      <dgm:prSet/>
      <dgm:spPr/>
      <dgm:t>
        <a:bodyPr/>
        <a:lstStyle/>
        <a:p>
          <a:pPr>
            <a:lnSpc>
              <a:spcPct val="100000"/>
            </a:lnSpc>
          </a:pPr>
          <a:endParaRPr lang="en-US"/>
        </a:p>
      </dgm:t>
    </dgm:pt>
    <dgm:pt modelId="{055C60BB-4326-4C6C-9DAB-C0BF371740D0}">
      <dgm:prSet/>
      <dgm:spPr/>
      <dgm:t>
        <a:bodyPr/>
        <a:lstStyle/>
        <a:p>
          <a:pPr>
            <a:lnSpc>
              <a:spcPct val="100000"/>
            </a:lnSpc>
          </a:pPr>
          <a:r>
            <a:rPr lang="en-US" dirty="0"/>
            <a:t>Cooperating Administrator </a:t>
          </a:r>
        </a:p>
      </dgm:t>
    </dgm:pt>
    <dgm:pt modelId="{9F89D2B0-B88D-4D28-B8BF-B3B63F6F3D6E}" type="parTrans" cxnId="{216483FA-4097-4713-ABBF-FA8B6FD5627B}">
      <dgm:prSet/>
      <dgm:spPr/>
      <dgm:t>
        <a:bodyPr/>
        <a:lstStyle/>
        <a:p>
          <a:endParaRPr lang="en-US"/>
        </a:p>
      </dgm:t>
    </dgm:pt>
    <dgm:pt modelId="{C2B6E160-2676-49FD-B5C7-5E1082A4C4DE}" type="sibTrans" cxnId="{216483FA-4097-4713-ABBF-FA8B6FD5627B}">
      <dgm:prSet/>
      <dgm:spPr/>
      <dgm:t>
        <a:bodyPr/>
        <a:lstStyle/>
        <a:p>
          <a:pPr>
            <a:lnSpc>
              <a:spcPct val="100000"/>
            </a:lnSpc>
          </a:pPr>
          <a:endParaRPr lang="en-US"/>
        </a:p>
      </dgm:t>
    </dgm:pt>
    <dgm:pt modelId="{D28EF930-FD71-4D71-8F89-35EEF2B85C16}">
      <dgm:prSet/>
      <dgm:spPr/>
      <dgm:t>
        <a:bodyPr/>
        <a:lstStyle/>
        <a:p>
          <a:pPr>
            <a:lnSpc>
              <a:spcPct val="100000"/>
            </a:lnSpc>
          </a:pPr>
          <a:r>
            <a:rPr lang="en-US" dirty="0"/>
            <a:t>Educate-WI Supervisor</a:t>
          </a:r>
        </a:p>
      </dgm:t>
    </dgm:pt>
    <dgm:pt modelId="{73D1ED7E-5123-43C7-BB08-EAFAD3DE5FCD}" type="parTrans" cxnId="{B84808B5-905D-4BC7-8BFA-D8E4A8834965}">
      <dgm:prSet/>
      <dgm:spPr/>
      <dgm:t>
        <a:bodyPr/>
        <a:lstStyle/>
        <a:p>
          <a:endParaRPr lang="en-US"/>
        </a:p>
      </dgm:t>
    </dgm:pt>
    <dgm:pt modelId="{41FB024F-6EDA-4099-812E-C535791244C9}" type="sibTrans" cxnId="{B84808B5-905D-4BC7-8BFA-D8E4A8834965}">
      <dgm:prSet/>
      <dgm:spPr/>
      <dgm:t>
        <a:bodyPr/>
        <a:lstStyle/>
        <a:p>
          <a:endParaRPr lang="en-US"/>
        </a:p>
      </dgm:t>
    </dgm:pt>
    <dgm:pt modelId="{3816947E-B8E2-4693-8A5B-88D24557A00A}" type="pres">
      <dgm:prSet presAssocID="{DC6C12FF-2A5D-4D0F-BD2F-FA9055AA2DB3}" presName="root" presStyleCnt="0">
        <dgm:presLayoutVars>
          <dgm:dir/>
          <dgm:resizeHandles val="exact"/>
        </dgm:presLayoutVars>
      </dgm:prSet>
      <dgm:spPr/>
    </dgm:pt>
    <dgm:pt modelId="{BEE05EAC-95B9-4624-9E06-33CBB79B3CED}" type="pres">
      <dgm:prSet presAssocID="{DC6C12FF-2A5D-4D0F-BD2F-FA9055AA2DB3}" presName="container" presStyleCnt="0">
        <dgm:presLayoutVars>
          <dgm:dir/>
          <dgm:resizeHandles val="exact"/>
        </dgm:presLayoutVars>
      </dgm:prSet>
      <dgm:spPr/>
    </dgm:pt>
    <dgm:pt modelId="{2688BEA1-585B-4D3E-BB49-AE5DA9B62534}" type="pres">
      <dgm:prSet presAssocID="{EB1F5135-4CAE-452F-817E-DCC6EFE96288}" presName="compNode" presStyleCnt="0"/>
      <dgm:spPr/>
    </dgm:pt>
    <dgm:pt modelId="{8AC293DE-397B-4705-BC32-4805DB82C111}" type="pres">
      <dgm:prSet presAssocID="{EB1F5135-4CAE-452F-817E-DCC6EFE96288}" presName="iconBgRect" presStyleLbl="bgShp" presStyleIdx="0" presStyleCnt="3"/>
      <dgm:spPr/>
    </dgm:pt>
    <dgm:pt modelId="{42434C30-B7F7-4F5C-8374-CAC152910DFC}" type="pres">
      <dgm:prSet presAssocID="{EB1F5135-4CAE-452F-817E-DCC6EFE9628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1C1B9EA0-C5CB-47D2-A303-3ED312EACFF3}" type="pres">
      <dgm:prSet presAssocID="{EB1F5135-4CAE-452F-817E-DCC6EFE96288}" presName="spaceRect" presStyleCnt="0"/>
      <dgm:spPr/>
    </dgm:pt>
    <dgm:pt modelId="{0E704A92-74C5-4C90-875E-28E9E42FED6C}" type="pres">
      <dgm:prSet presAssocID="{EB1F5135-4CAE-452F-817E-DCC6EFE96288}" presName="textRect" presStyleLbl="revTx" presStyleIdx="0" presStyleCnt="3">
        <dgm:presLayoutVars>
          <dgm:chMax val="1"/>
          <dgm:chPref val="1"/>
        </dgm:presLayoutVars>
      </dgm:prSet>
      <dgm:spPr/>
    </dgm:pt>
    <dgm:pt modelId="{322F8FEF-DB41-47CF-82C9-7EDEC0128823}" type="pres">
      <dgm:prSet presAssocID="{A9166E73-21FB-4715-B9A2-1EE298E03260}" presName="sibTrans" presStyleLbl="sibTrans2D1" presStyleIdx="0" presStyleCnt="0"/>
      <dgm:spPr/>
    </dgm:pt>
    <dgm:pt modelId="{2CE40469-1BEE-48CB-8A1A-1FE8707C9621}" type="pres">
      <dgm:prSet presAssocID="{055C60BB-4326-4C6C-9DAB-C0BF371740D0}" presName="compNode" presStyleCnt="0"/>
      <dgm:spPr/>
    </dgm:pt>
    <dgm:pt modelId="{5B16319C-A8BC-4556-8ADF-BD6FAA9C7EC9}" type="pres">
      <dgm:prSet presAssocID="{055C60BB-4326-4C6C-9DAB-C0BF371740D0}" presName="iconBgRect" presStyleLbl="bgShp" presStyleIdx="1" presStyleCnt="3"/>
      <dgm:spPr/>
    </dgm:pt>
    <dgm:pt modelId="{E6C2D5EC-8C56-4638-B0CD-D3AF4F740885}" type="pres">
      <dgm:prSet presAssocID="{055C60BB-4326-4C6C-9DAB-C0BF371740D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E1F1A86A-78DA-4C05-9751-D70421AC80C8}" type="pres">
      <dgm:prSet presAssocID="{055C60BB-4326-4C6C-9DAB-C0BF371740D0}" presName="spaceRect" presStyleCnt="0"/>
      <dgm:spPr/>
    </dgm:pt>
    <dgm:pt modelId="{FAB24466-2CE8-4A2E-862C-00F71209F5D2}" type="pres">
      <dgm:prSet presAssocID="{055C60BB-4326-4C6C-9DAB-C0BF371740D0}" presName="textRect" presStyleLbl="revTx" presStyleIdx="1" presStyleCnt="3">
        <dgm:presLayoutVars>
          <dgm:chMax val="1"/>
          <dgm:chPref val="1"/>
        </dgm:presLayoutVars>
      </dgm:prSet>
      <dgm:spPr/>
    </dgm:pt>
    <dgm:pt modelId="{E6FC4AB2-97DC-42F4-BA44-4D2A98290B40}" type="pres">
      <dgm:prSet presAssocID="{C2B6E160-2676-49FD-B5C7-5E1082A4C4DE}" presName="sibTrans" presStyleLbl="sibTrans2D1" presStyleIdx="0" presStyleCnt="0"/>
      <dgm:spPr/>
    </dgm:pt>
    <dgm:pt modelId="{701153BC-F6C1-428D-A89B-08A88845E09A}" type="pres">
      <dgm:prSet presAssocID="{D28EF930-FD71-4D71-8F89-35EEF2B85C16}" presName="compNode" presStyleCnt="0"/>
      <dgm:spPr/>
    </dgm:pt>
    <dgm:pt modelId="{34E6E69C-59F2-49A6-9871-9E66F26D1A35}" type="pres">
      <dgm:prSet presAssocID="{D28EF930-FD71-4D71-8F89-35EEF2B85C16}" presName="iconBgRect" presStyleLbl="bgShp" presStyleIdx="2" presStyleCnt="3"/>
      <dgm:spPr/>
    </dgm:pt>
    <dgm:pt modelId="{367A1EAF-F7B4-41E8-8C91-F7C7883024F4}" type="pres">
      <dgm:prSet presAssocID="{D28EF930-FD71-4D71-8F89-35EEF2B85C1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fessor"/>
        </a:ext>
      </dgm:extLst>
    </dgm:pt>
    <dgm:pt modelId="{24FD2B27-B212-453A-97DD-BC40B4AA460C}" type="pres">
      <dgm:prSet presAssocID="{D28EF930-FD71-4D71-8F89-35EEF2B85C16}" presName="spaceRect" presStyleCnt="0"/>
      <dgm:spPr/>
    </dgm:pt>
    <dgm:pt modelId="{9EAC72F3-C7CC-433F-8764-D89527C6EE61}" type="pres">
      <dgm:prSet presAssocID="{D28EF930-FD71-4D71-8F89-35EEF2B85C16}" presName="textRect" presStyleLbl="revTx" presStyleIdx="2" presStyleCnt="3">
        <dgm:presLayoutVars>
          <dgm:chMax val="1"/>
          <dgm:chPref val="1"/>
        </dgm:presLayoutVars>
      </dgm:prSet>
      <dgm:spPr/>
    </dgm:pt>
  </dgm:ptLst>
  <dgm:cxnLst>
    <dgm:cxn modelId="{92C2140E-4F8F-41D0-8B93-B6BAE9048678}" type="presOf" srcId="{EB1F5135-4CAE-452F-817E-DCC6EFE96288}" destId="{0E704A92-74C5-4C90-875E-28E9E42FED6C}" srcOrd="0" destOrd="0" presId="urn:microsoft.com/office/officeart/2018/2/layout/IconCircleList"/>
    <dgm:cxn modelId="{5E6AF02C-A20A-4D2B-8267-E948D271D253}" type="presOf" srcId="{A9166E73-21FB-4715-B9A2-1EE298E03260}" destId="{322F8FEF-DB41-47CF-82C9-7EDEC0128823}" srcOrd="0" destOrd="0" presId="urn:microsoft.com/office/officeart/2018/2/layout/IconCircleList"/>
    <dgm:cxn modelId="{F9459673-FEB7-405E-AA65-E5C436AF1124}" type="presOf" srcId="{055C60BB-4326-4C6C-9DAB-C0BF371740D0}" destId="{FAB24466-2CE8-4A2E-862C-00F71209F5D2}" srcOrd="0" destOrd="0" presId="urn:microsoft.com/office/officeart/2018/2/layout/IconCircleList"/>
    <dgm:cxn modelId="{BA76B557-9AF5-408E-8489-56BD07D3EF30}" type="presOf" srcId="{D28EF930-FD71-4D71-8F89-35EEF2B85C16}" destId="{9EAC72F3-C7CC-433F-8764-D89527C6EE61}" srcOrd="0" destOrd="0" presId="urn:microsoft.com/office/officeart/2018/2/layout/IconCircleList"/>
    <dgm:cxn modelId="{DDB44691-8DD6-4B2B-9206-D5983723FC63}" srcId="{DC6C12FF-2A5D-4D0F-BD2F-FA9055AA2DB3}" destId="{EB1F5135-4CAE-452F-817E-DCC6EFE96288}" srcOrd="0" destOrd="0" parTransId="{DF86A2A3-33DA-4841-9ABF-7776953930C1}" sibTransId="{A9166E73-21FB-4715-B9A2-1EE298E03260}"/>
    <dgm:cxn modelId="{6C9F999D-CEC1-4923-AF2D-D836497901C7}" type="presOf" srcId="{DC6C12FF-2A5D-4D0F-BD2F-FA9055AA2DB3}" destId="{3816947E-B8E2-4693-8A5B-88D24557A00A}" srcOrd="0" destOrd="0" presId="urn:microsoft.com/office/officeart/2018/2/layout/IconCircleList"/>
    <dgm:cxn modelId="{B84808B5-905D-4BC7-8BFA-D8E4A8834965}" srcId="{DC6C12FF-2A5D-4D0F-BD2F-FA9055AA2DB3}" destId="{D28EF930-FD71-4D71-8F89-35EEF2B85C16}" srcOrd="2" destOrd="0" parTransId="{73D1ED7E-5123-43C7-BB08-EAFAD3DE5FCD}" sibTransId="{41FB024F-6EDA-4099-812E-C535791244C9}"/>
    <dgm:cxn modelId="{9AA4C8B9-D09A-4E1A-8C0C-E119070E3478}" type="presOf" srcId="{C2B6E160-2676-49FD-B5C7-5E1082A4C4DE}" destId="{E6FC4AB2-97DC-42F4-BA44-4D2A98290B40}" srcOrd="0" destOrd="0" presId="urn:microsoft.com/office/officeart/2018/2/layout/IconCircleList"/>
    <dgm:cxn modelId="{216483FA-4097-4713-ABBF-FA8B6FD5627B}" srcId="{DC6C12FF-2A5D-4D0F-BD2F-FA9055AA2DB3}" destId="{055C60BB-4326-4C6C-9DAB-C0BF371740D0}" srcOrd="1" destOrd="0" parTransId="{9F89D2B0-B88D-4D28-B8BF-B3B63F6F3D6E}" sibTransId="{C2B6E160-2676-49FD-B5C7-5E1082A4C4DE}"/>
    <dgm:cxn modelId="{ED3717A7-E4AF-4384-8C8B-47F08317F605}" type="presParOf" srcId="{3816947E-B8E2-4693-8A5B-88D24557A00A}" destId="{BEE05EAC-95B9-4624-9E06-33CBB79B3CED}" srcOrd="0" destOrd="0" presId="urn:microsoft.com/office/officeart/2018/2/layout/IconCircleList"/>
    <dgm:cxn modelId="{BC05A0DC-8912-400A-A6B2-0653D0B6C1D2}" type="presParOf" srcId="{BEE05EAC-95B9-4624-9E06-33CBB79B3CED}" destId="{2688BEA1-585B-4D3E-BB49-AE5DA9B62534}" srcOrd="0" destOrd="0" presId="urn:microsoft.com/office/officeart/2018/2/layout/IconCircleList"/>
    <dgm:cxn modelId="{A96E1001-4969-4BDB-AD69-2691CDB21A4F}" type="presParOf" srcId="{2688BEA1-585B-4D3E-BB49-AE5DA9B62534}" destId="{8AC293DE-397B-4705-BC32-4805DB82C111}" srcOrd="0" destOrd="0" presId="urn:microsoft.com/office/officeart/2018/2/layout/IconCircleList"/>
    <dgm:cxn modelId="{B0899912-F66A-473D-9ED0-A746B1ACB36A}" type="presParOf" srcId="{2688BEA1-585B-4D3E-BB49-AE5DA9B62534}" destId="{42434C30-B7F7-4F5C-8374-CAC152910DFC}" srcOrd="1" destOrd="0" presId="urn:microsoft.com/office/officeart/2018/2/layout/IconCircleList"/>
    <dgm:cxn modelId="{614CD837-EF48-4F4D-BDE7-872F880B84A8}" type="presParOf" srcId="{2688BEA1-585B-4D3E-BB49-AE5DA9B62534}" destId="{1C1B9EA0-C5CB-47D2-A303-3ED312EACFF3}" srcOrd="2" destOrd="0" presId="urn:microsoft.com/office/officeart/2018/2/layout/IconCircleList"/>
    <dgm:cxn modelId="{0838B54B-CD0B-450B-A2CB-D876BB632B06}" type="presParOf" srcId="{2688BEA1-585B-4D3E-BB49-AE5DA9B62534}" destId="{0E704A92-74C5-4C90-875E-28E9E42FED6C}" srcOrd="3" destOrd="0" presId="urn:microsoft.com/office/officeart/2018/2/layout/IconCircleList"/>
    <dgm:cxn modelId="{E7F2B824-D503-46B4-9573-9486612B94B0}" type="presParOf" srcId="{BEE05EAC-95B9-4624-9E06-33CBB79B3CED}" destId="{322F8FEF-DB41-47CF-82C9-7EDEC0128823}" srcOrd="1" destOrd="0" presId="urn:microsoft.com/office/officeart/2018/2/layout/IconCircleList"/>
    <dgm:cxn modelId="{5514F307-50B2-471C-B3BE-C59F9224A772}" type="presParOf" srcId="{BEE05EAC-95B9-4624-9E06-33CBB79B3CED}" destId="{2CE40469-1BEE-48CB-8A1A-1FE8707C9621}" srcOrd="2" destOrd="0" presId="urn:microsoft.com/office/officeart/2018/2/layout/IconCircleList"/>
    <dgm:cxn modelId="{4570AEDB-A4C8-453B-A8EB-74BF6CFF020D}" type="presParOf" srcId="{2CE40469-1BEE-48CB-8A1A-1FE8707C9621}" destId="{5B16319C-A8BC-4556-8ADF-BD6FAA9C7EC9}" srcOrd="0" destOrd="0" presId="urn:microsoft.com/office/officeart/2018/2/layout/IconCircleList"/>
    <dgm:cxn modelId="{B089973A-428D-4284-91A0-9AC8077831A7}" type="presParOf" srcId="{2CE40469-1BEE-48CB-8A1A-1FE8707C9621}" destId="{E6C2D5EC-8C56-4638-B0CD-D3AF4F740885}" srcOrd="1" destOrd="0" presId="urn:microsoft.com/office/officeart/2018/2/layout/IconCircleList"/>
    <dgm:cxn modelId="{2F532F9F-2BF4-4AF3-A908-224F2C492D16}" type="presParOf" srcId="{2CE40469-1BEE-48CB-8A1A-1FE8707C9621}" destId="{E1F1A86A-78DA-4C05-9751-D70421AC80C8}" srcOrd="2" destOrd="0" presId="urn:microsoft.com/office/officeart/2018/2/layout/IconCircleList"/>
    <dgm:cxn modelId="{80FFF331-17BE-4C22-AD85-89BBF9A2D83D}" type="presParOf" srcId="{2CE40469-1BEE-48CB-8A1A-1FE8707C9621}" destId="{FAB24466-2CE8-4A2E-862C-00F71209F5D2}" srcOrd="3" destOrd="0" presId="urn:microsoft.com/office/officeart/2018/2/layout/IconCircleList"/>
    <dgm:cxn modelId="{2FFCAC5C-E77F-42D0-8D7F-990C94778B54}" type="presParOf" srcId="{BEE05EAC-95B9-4624-9E06-33CBB79B3CED}" destId="{E6FC4AB2-97DC-42F4-BA44-4D2A98290B40}" srcOrd="3" destOrd="0" presId="urn:microsoft.com/office/officeart/2018/2/layout/IconCircleList"/>
    <dgm:cxn modelId="{39DA4DB7-7F5C-4CDF-8606-8A115ED516A1}" type="presParOf" srcId="{BEE05EAC-95B9-4624-9E06-33CBB79B3CED}" destId="{701153BC-F6C1-428D-A89B-08A88845E09A}" srcOrd="4" destOrd="0" presId="urn:microsoft.com/office/officeart/2018/2/layout/IconCircleList"/>
    <dgm:cxn modelId="{8EB0CD8F-C0AD-4C2D-B555-A878326BA9A4}" type="presParOf" srcId="{701153BC-F6C1-428D-A89B-08A88845E09A}" destId="{34E6E69C-59F2-49A6-9871-9E66F26D1A35}" srcOrd="0" destOrd="0" presId="urn:microsoft.com/office/officeart/2018/2/layout/IconCircleList"/>
    <dgm:cxn modelId="{8FA7A8FD-A4A0-483D-939D-637D2C2E6D7B}" type="presParOf" srcId="{701153BC-F6C1-428D-A89B-08A88845E09A}" destId="{367A1EAF-F7B4-41E8-8C91-F7C7883024F4}" srcOrd="1" destOrd="0" presId="urn:microsoft.com/office/officeart/2018/2/layout/IconCircleList"/>
    <dgm:cxn modelId="{CFE4B8B7-607E-446A-A6E2-7AE23FA84326}" type="presParOf" srcId="{701153BC-F6C1-428D-A89B-08A88845E09A}" destId="{24FD2B27-B212-453A-97DD-BC40B4AA460C}" srcOrd="2" destOrd="0" presId="urn:microsoft.com/office/officeart/2018/2/layout/IconCircleList"/>
    <dgm:cxn modelId="{2F81FE90-6D1D-4BEC-B4B6-C68C265E0BDA}" type="presParOf" srcId="{701153BC-F6C1-428D-A89B-08A88845E09A}" destId="{9EAC72F3-C7CC-433F-8764-D89527C6EE61}"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584B6B-95F7-4DF1-9ACE-7346AD672B89}" type="doc">
      <dgm:prSet loTypeId="urn:microsoft.com/office/officeart/2016/7/layout/ChevronBlockProcess" loCatId="process" qsTypeId="urn:microsoft.com/office/officeart/2005/8/quickstyle/simple1" qsCatId="simple" csTypeId="urn:microsoft.com/office/officeart/2005/8/colors/colorful3" csCatId="colorful" phldr="1"/>
      <dgm:spPr/>
      <dgm:t>
        <a:bodyPr/>
        <a:lstStyle/>
        <a:p>
          <a:endParaRPr lang="en-US"/>
        </a:p>
      </dgm:t>
    </dgm:pt>
    <dgm:pt modelId="{346966D6-654D-477A-920A-DCD4B896D73A}">
      <dgm:prSet/>
      <dgm:spPr/>
      <dgm:t>
        <a:bodyPr/>
        <a:lstStyle/>
        <a:p>
          <a:r>
            <a:rPr lang="en-US"/>
            <a:t>Collaborate</a:t>
          </a:r>
        </a:p>
      </dgm:t>
    </dgm:pt>
    <dgm:pt modelId="{EE85417C-4528-4494-B789-65F6C2B966FA}" type="parTrans" cxnId="{FF5F6F37-776F-4638-BFFD-143724C276A0}">
      <dgm:prSet/>
      <dgm:spPr/>
      <dgm:t>
        <a:bodyPr/>
        <a:lstStyle/>
        <a:p>
          <a:endParaRPr lang="en-US"/>
        </a:p>
      </dgm:t>
    </dgm:pt>
    <dgm:pt modelId="{71B2E68A-C04E-44C1-B45E-421319E88723}" type="sibTrans" cxnId="{FF5F6F37-776F-4638-BFFD-143724C276A0}">
      <dgm:prSet/>
      <dgm:spPr/>
      <dgm:t>
        <a:bodyPr/>
        <a:lstStyle/>
        <a:p>
          <a:endParaRPr lang="en-US"/>
        </a:p>
      </dgm:t>
    </dgm:pt>
    <dgm:pt modelId="{87B95766-EB54-4E68-801B-E062948D55BE}">
      <dgm:prSet/>
      <dgm:spPr/>
      <dgm:t>
        <a:bodyPr/>
        <a:lstStyle/>
        <a:p>
          <a:r>
            <a:rPr lang="en-US" dirty="0"/>
            <a:t>Collaborate with the practicum student in a way that allows the student to grow and develop skills and dispositions necessary for administration.</a:t>
          </a:r>
        </a:p>
      </dgm:t>
    </dgm:pt>
    <dgm:pt modelId="{AE282994-68A7-4F87-8098-AC1B841346CE}" type="parTrans" cxnId="{8A8EF9EE-CB23-44EB-B595-6E4FC53F05E3}">
      <dgm:prSet/>
      <dgm:spPr/>
      <dgm:t>
        <a:bodyPr/>
        <a:lstStyle/>
        <a:p>
          <a:endParaRPr lang="en-US"/>
        </a:p>
      </dgm:t>
    </dgm:pt>
    <dgm:pt modelId="{918A46A9-4954-4A38-8368-C45AF4D463DD}" type="sibTrans" cxnId="{8A8EF9EE-CB23-44EB-B595-6E4FC53F05E3}">
      <dgm:prSet/>
      <dgm:spPr/>
      <dgm:t>
        <a:bodyPr/>
        <a:lstStyle/>
        <a:p>
          <a:endParaRPr lang="en-US"/>
        </a:p>
      </dgm:t>
    </dgm:pt>
    <dgm:pt modelId="{4267B30A-B4A0-4977-B2C7-4D828BF01AE6}">
      <dgm:prSet/>
      <dgm:spPr/>
      <dgm:t>
        <a:bodyPr/>
        <a:lstStyle/>
        <a:p>
          <a:r>
            <a:rPr lang="en-US"/>
            <a:t>Evaluate</a:t>
          </a:r>
        </a:p>
      </dgm:t>
    </dgm:pt>
    <dgm:pt modelId="{48679786-CEA8-4DC5-AEEB-E31DB9808812}" type="parTrans" cxnId="{0E09CA43-1568-4461-9D1A-A146D04DE2AF}">
      <dgm:prSet/>
      <dgm:spPr/>
      <dgm:t>
        <a:bodyPr/>
        <a:lstStyle/>
        <a:p>
          <a:endParaRPr lang="en-US"/>
        </a:p>
      </dgm:t>
    </dgm:pt>
    <dgm:pt modelId="{F7D666F9-01B5-4E83-8E2F-EE79C47F9E92}" type="sibTrans" cxnId="{0E09CA43-1568-4461-9D1A-A146D04DE2AF}">
      <dgm:prSet/>
      <dgm:spPr/>
      <dgm:t>
        <a:bodyPr/>
        <a:lstStyle/>
        <a:p>
          <a:endParaRPr lang="en-US"/>
        </a:p>
      </dgm:t>
    </dgm:pt>
    <dgm:pt modelId="{A83CA3C4-E0D8-44D2-A264-5A5ECA4C39EC}">
      <dgm:prSet/>
      <dgm:spPr/>
      <dgm:t>
        <a:bodyPr/>
        <a:lstStyle/>
        <a:p>
          <a:r>
            <a:rPr lang="en-US" dirty="0"/>
            <a:t>Evaluate practicum student’s proficiency based on the 11 administrator standards at least twice during the semester. An email which includes a link to the evaluation will be sent at the beginning of the semester.</a:t>
          </a:r>
        </a:p>
      </dgm:t>
    </dgm:pt>
    <dgm:pt modelId="{D4645F5B-9829-408A-B078-69CCD4C7469F}" type="parTrans" cxnId="{DD79EC1D-0B48-477D-8454-B2AE1C381F6D}">
      <dgm:prSet/>
      <dgm:spPr/>
      <dgm:t>
        <a:bodyPr/>
        <a:lstStyle/>
        <a:p>
          <a:endParaRPr lang="en-US"/>
        </a:p>
      </dgm:t>
    </dgm:pt>
    <dgm:pt modelId="{9F9175E9-EFE3-465C-9C59-3B37C538DBA8}" type="sibTrans" cxnId="{DD79EC1D-0B48-477D-8454-B2AE1C381F6D}">
      <dgm:prSet/>
      <dgm:spPr/>
      <dgm:t>
        <a:bodyPr/>
        <a:lstStyle/>
        <a:p>
          <a:endParaRPr lang="en-US"/>
        </a:p>
      </dgm:t>
    </dgm:pt>
    <dgm:pt modelId="{F99206EB-AC83-48B5-9BFC-6708900B9CC7}">
      <dgm:prSet/>
      <dgm:spPr/>
      <dgm:t>
        <a:bodyPr/>
        <a:lstStyle/>
        <a:p>
          <a:r>
            <a:rPr lang="en-US"/>
            <a:t>Conference</a:t>
          </a:r>
        </a:p>
      </dgm:t>
    </dgm:pt>
    <dgm:pt modelId="{C7D43262-FC45-4039-8E21-B68A1D12BF15}" type="parTrans" cxnId="{37723886-D3C1-4BC9-AF76-FE823FFE440F}">
      <dgm:prSet/>
      <dgm:spPr/>
      <dgm:t>
        <a:bodyPr/>
        <a:lstStyle/>
        <a:p>
          <a:endParaRPr lang="en-US"/>
        </a:p>
      </dgm:t>
    </dgm:pt>
    <dgm:pt modelId="{DB375BE0-B425-4DE6-906E-C2723951E0DC}" type="sibTrans" cxnId="{37723886-D3C1-4BC9-AF76-FE823FFE440F}">
      <dgm:prSet/>
      <dgm:spPr/>
      <dgm:t>
        <a:bodyPr/>
        <a:lstStyle/>
        <a:p>
          <a:endParaRPr lang="en-US"/>
        </a:p>
      </dgm:t>
    </dgm:pt>
    <dgm:pt modelId="{4A835B15-C62E-4CA9-B775-63DD60A56D80}">
      <dgm:prSet/>
      <dgm:spPr/>
      <dgm:t>
        <a:bodyPr/>
        <a:lstStyle/>
        <a:p>
          <a:r>
            <a:rPr lang="en-US" dirty="0"/>
            <a:t>Conference with the practicum student and supervisor at least twice during the practicum semester. </a:t>
          </a:r>
        </a:p>
      </dgm:t>
    </dgm:pt>
    <dgm:pt modelId="{4AD5010F-6AFE-43C9-89B4-323BB1AF3279}" type="parTrans" cxnId="{2FD31932-4420-4056-995A-F27FBD6D4089}">
      <dgm:prSet/>
      <dgm:spPr/>
      <dgm:t>
        <a:bodyPr/>
        <a:lstStyle/>
        <a:p>
          <a:endParaRPr lang="en-US"/>
        </a:p>
      </dgm:t>
    </dgm:pt>
    <dgm:pt modelId="{425F0420-8639-46C1-A32E-0C9851207071}" type="sibTrans" cxnId="{2FD31932-4420-4056-995A-F27FBD6D4089}">
      <dgm:prSet/>
      <dgm:spPr/>
      <dgm:t>
        <a:bodyPr/>
        <a:lstStyle/>
        <a:p>
          <a:endParaRPr lang="en-US"/>
        </a:p>
      </dgm:t>
    </dgm:pt>
    <dgm:pt modelId="{E8C4C8A2-4039-41B1-AFF1-30C92D4A8EEE}">
      <dgm:prSet/>
      <dgm:spPr/>
      <dgm:t>
        <a:bodyPr/>
        <a:lstStyle/>
        <a:p>
          <a:r>
            <a:rPr lang="en-US"/>
            <a:t>Communicate</a:t>
          </a:r>
        </a:p>
      </dgm:t>
    </dgm:pt>
    <dgm:pt modelId="{0570BA6B-157D-4727-9C44-742B885F7C1B}" type="parTrans" cxnId="{9004351D-71DD-4DB3-91EE-74B56E844FB2}">
      <dgm:prSet/>
      <dgm:spPr/>
      <dgm:t>
        <a:bodyPr/>
        <a:lstStyle/>
        <a:p>
          <a:endParaRPr lang="en-US"/>
        </a:p>
      </dgm:t>
    </dgm:pt>
    <dgm:pt modelId="{4941E73A-D9D5-4CC5-9405-8F9375FCDD48}" type="sibTrans" cxnId="{9004351D-71DD-4DB3-91EE-74B56E844FB2}">
      <dgm:prSet/>
      <dgm:spPr/>
      <dgm:t>
        <a:bodyPr/>
        <a:lstStyle/>
        <a:p>
          <a:endParaRPr lang="en-US"/>
        </a:p>
      </dgm:t>
    </dgm:pt>
    <dgm:pt modelId="{876718FE-B96E-4279-AB99-80DE788BDC65}">
      <dgm:prSet/>
      <dgm:spPr/>
      <dgm:t>
        <a:bodyPr/>
        <a:lstStyle/>
        <a:p>
          <a:r>
            <a:rPr lang="en-US" dirty="0"/>
            <a:t>Communicate with the supervisor at the first sign of challenges or concerns.</a:t>
          </a:r>
        </a:p>
      </dgm:t>
    </dgm:pt>
    <dgm:pt modelId="{C7B6B8E8-3FCD-4306-896C-6BB605537F61}" type="parTrans" cxnId="{0DEACF3F-0C6A-4B39-9693-DBAE600C54AC}">
      <dgm:prSet/>
      <dgm:spPr/>
      <dgm:t>
        <a:bodyPr/>
        <a:lstStyle/>
        <a:p>
          <a:endParaRPr lang="en-US"/>
        </a:p>
      </dgm:t>
    </dgm:pt>
    <dgm:pt modelId="{ADEB932B-9BC1-42F0-9F54-855D0D174869}" type="sibTrans" cxnId="{0DEACF3F-0C6A-4B39-9693-DBAE600C54AC}">
      <dgm:prSet/>
      <dgm:spPr/>
      <dgm:t>
        <a:bodyPr/>
        <a:lstStyle/>
        <a:p>
          <a:endParaRPr lang="en-US"/>
        </a:p>
      </dgm:t>
    </dgm:pt>
    <dgm:pt modelId="{26AF09BA-13EB-4CF9-8AC7-3B9ABEFD315E}" type="pres">
      <dgm:prSet presAssocID="{CD584B6B-95F7-4DF1-9ACE-7346AD672B89}" presName="Name0" presStyleCnt="0">
        <dgm:presLayoutVars>
          <dgm:dir/>
          <dgm:animLvl val="lvl"/>
          <dgm:resizeHandles val="exact"/>
        </dgm:presLayoutVars>
      </dgm:prSet>
      <dgm:spPr/>
    </dgm:pt>
    <dgm:pt modelId="{092B1624-7D8B-4D46-AF6D-54CCB7670004}" type="pres">
      <dgm:prSet presAssocID="{346966D6-654D-477A-920A-DCD4B896D73A}" presName="composite" presStyleCnt="0"/>
      <dgm:spPr/>
    </dgm:pt>
    <dgm:pt modelId="{6A24E565-309E-4AF2-96BB-FB5459869AFE}" type="pres">
      <dgm:prSet presAssocID="{346966D6-654D-477A-920A-DCD4B896D73A}" presName="parTx" presStyleLbl="alignNode1" presStyleIdx="0" presStyleCnt="4">
        <dgm:presLayoutVars>
          <dgm:chMax val="0"/>
          <dgm:chPref val="0"/>
        </dgm:presLayoutVars>
      </dgm:prSet>
      <dgm:spPr/>
    </dgm:pt>
    <dgm:pt modelId="{3DAFAA9E-4B7A-4172-B7B9-FB4ECBD8738B}" type="pres">
      <dgm:prSet presAssocID="{346966D6-654D-477A-920A-DCD4B896D73A}" presName="desTx" presStyleLbl="alignAccFollowNode1" presStyleIdx="0" presStyleCnt="4">
        <dgm:presLayoutVars/>
      </dgm:prSet>
      <dgm:spPr/>
    </dgm:pt>
    <dgm:pt modelId="{C6F71775-5EC2-4521-9F83-F30A9F39C343}" type="pres">
      <dgm:prSet presAssocID="{71B2E68A-C04E-44C1-B45E-421319E88723}" presName="space" presStyleCnt="0"/>
      <dgm:spPr/>
    </dgm:pt>
    <dgm:pt modelId="{E7716932-F04A-4F9D-9EF0-89208FF37D0D}" type="pres">
      <dgm:prSet presAssocID="{4267B30A-B4A0-4977-B2C7-4D828BF01AE6}" presName="composite" presStyleCnt="0"/>
      <dgm:spPr/>
    </dgm:pt>
    <dgm:pt modelId="{9D42846A-F6C1-4621-8102-0972F3F4D4C2}" type="pres">
      <dgm:prSet presAssocID="{4267B30A-B4A0-4977-B2C7-4D828BF01AE6}" presName="parTx" presStyleLbl="alignNode1" presStyleIdx="1" presStyleCnt="4">
        <dgm:presLayoutVars>
          <dgm:chMax val="0"/>
          <dgm:chPref val="0"/>
        </dgm:presLayoutVars>
      </dgm:prSet>
      <dgm:spPr/>
    </dgm:pt>
    <dgm:pt modelId="{C0533293-3796-45B3-8B5D-8FBB7AC74702}" type="pres">
      <dgm:prSet presAssocID="{4267B30A-B4A0-4977-B2C7-4D828BF01AE6}" presName="desTx" presStyleLbl="alignAccFollowNode1" presStyleIdx="1" presStyleCnt="4">
        <dgm:presLayoutVars/>
      </dgm:prSet>
      <dgm:spPr/>
    </dgm:pt>
    <dgm:pt modelId="{F43D846C-E2CB-4890-B6C5-2DF69CFCFEC1}" type="pres">
      <dgm:prSet presAssocID="{F7D666F9-01B5-4E83-8E2F-EE79C47F9E92}" presName="space" presStyleCnt="0"/>
      <dgm:spPr/>
    </dgm:pt>
    <dgm:pt modelId="{1207C401-62EB-434B-85DF-1B57AE3C94DD}" type="pres">
      <dgm:prSet presAssocID="{F99206EB-AC83-48B5-9BFC-6708900B9CC7}" presName="composite" presStyleCnt="0"/>
      <dgm:spPr/>
    </dgm:pt>
    <dgm:pt modelId="{CC012B68-29E8-4167-93EF-C2CA0BB3A453}" type="pres">
      <dgm:prSet presAssocID="{F99206EB-AC83-48B5-9BFC-6708900B9CC7}" presName="parTx" presStyleLbl="alignNode1" presStyleIdx="2" presStyleCnt="4">
        <dgm:presLayoutVars>
          <dgm:chMax val="0"/>
          <dgm:chPref val="0"/>
        </dgm:presLayoutVars>
      </dgm:prSet>
      <dgm:spPr/>
    </dgm:pt>
    <dgm:pt modelId="{BA7287A2-F697-434A-819D-29F1DD5CA2BC}" type="pres">
      <dgm:prSet presAssocID="{F99206EB-AC83-48B5-9BFC-6708900B9CC7}" presName="desTx" presStyleLbl="alignAccFollowNode1" presStyleIdx="2" presStyleCnt="4" custLinFactNeighborX="-2417">
        <dgm:presLayoutVars/>
      </dgm:prSet>
      <dgm:spPr/>
    </dgm:pt>
    <dgm:pt modelId="{5D62C4A4-2E5E-472C-A78C-1755B3BE404D}" type="pres">
      <dgm:prSet presAssocID="{DB375BE0-B425-4DE6-906E-C2723951E0DC}" presName="space" presStyleCnt="0"/>
      <dgm:spPr/>
    </dgm:pt>
    <dgm:pt modelId="{7A0B578E-98D1-413A-9340-2A2EC19F5ACC}" type="pres">
      <dgm:prSet presAssocID="{E8C4C8A2-4039-41B1-AFF1-30C92D4A8EEE}" presName="composite" presStyleCnt="0"/>
      <dgm:spPr/>
    </dgm:pt>
    <dgm:pt modelId="{8DE432D6-1ABB-44C6-8F5C-576754788726}" type="pres">
      <dgm:prSet presAssocID="{E8C4C8A2-4039-41B1-AFF1-30C92D4A8EEE}" presName="parTx" presStyleLbl="alignNode1" presStyleIdx="3" presStyleCnt="4">
        <dgm:presLayoutVars>
          <dgm:chMax val="0"/>
          <dgm:chPref val="0"/>
        </dgm:presLayoutVars>
      </dgm:prSet>
      <dgm:spPr/>
    </dgm:pt>
    <dgm:pt modelId="{BC5305B4-41EB-4A88-B598-512612C8E7CF}" type="pres">
      <dgm:prSet presAssocID="{E8C4C8A2-4039-41B1-AFF1-30C92D4A8EEE}" presName="desTx" presStyleLbl="alignAccFollowNode1" presStyleIdx="3" presStyleCnt="4">
        <dgm:presLayoutVars/>
      </dgm:prSet>
      <dgm:spPr/>
    </dgm:pt>
  </dgm:ptLst>
  <dgm:cxnLst>
    <dgm:cxn modelId="{9004351D-71DD-4DB3-91EE-74B56E844FB2}" srcId="{CD584B6B-95F7-4DF1-9ACE-7346AD672B89}" destId="{E8C4C8A2-4039-41B1-AFF1-30C92D4A8EEE}" srcOrd="3" destOrd="0" parTransId="{0570BA6B-157D-4727-9C44-742B885F7C1B}" sibTransId="{4941E73A-D9D5-4CC5-9405-8F9375FCDD48}"/>
    <dgm:cxn modelId="{DD79EC1D-0B48-477D-8454-B2AE1C381F6D}" srcId="{4267B30A-B4A0-4977-B2C7-4D828BF01AE6}" destId="{A83CA3C4-E0D8-44D2-A264-5A5ECA4C39EC}" srcOrd="0" destOrd="0" parTransId="{D4645F5B-9829-408A-B078-69CCD4C7469F}" sibTransId="{9F9175E9-EFE3-465C-9C59-3B37C538DBA8}"/>
    <dgm:cxn modelId="{2FD31932-4420-4056-995A-F27FBD6D4089}" srcId="{F99206EB-AC83-48B5-9BFC-6708900B9CC7}" destId="{4A835B15-C62E-4CA9-B775-63DD60A56D80}" srcOrd="0" destOrd="0" parTransId="{4AD5010F-6AFE-43C9-89B4-323BB1AF3279}" sibTransId="{425F0420-8639-46C1-A32E-0C9851207071}"/>
    <dgm:cxn modelId="{FF5F6F37-776F-4638-BFFD-143724C276A0}" srcId="{CD584B6B-95F7-4DF1-9ACE-7346AD672B89}" destId="{346966D6-654D-477A-920A-DCD4B896D73A}" srcOrd="0" destOrd="0" parTransId="{EE85417C-4528-4494-B789-65F6C2B966FA}" sibTransId="{71B2E68A-C04E-44C1-B45E-421319E88723}"/>
    <dgm:cxn modelId="{12D7963D-2708-4830-9F8F-833E4BE84FF8}" type="presOf" srcId="{876718FE-B96E-4279-AB99-80DE788BDC65}" destId="{BC5305B4-41EB-4A88-B598-512612C8E7CF}" srcOrd="0" destOrd="0" presId="urn:microsoft.com/office/officeart/2016/7/layout/ChevronBlockProcess"/>
    <dgm:cxn modelId="{0DEACF3F-0C6A-4B39-9693-DBAE600C54AC}" srcId="{E8C4C8A2-4039-41B1-AFF1-30C92D4A8EEE}" destId="{876718FE-B96E-4279-AB99-80DE788BDC65}" srcOrd="0" destOrd="0" parTransId="{C7B6B8E8-3FCD-4306-896C-6BB605537F61}" sibTransId="{ADEB932B-9BC1-42F0-9F54-855D0D174869}"/>
    <dgm:cxn modelId="{0E09CA43-1568-4461-9D1A-A146D04DE2AF}" srcId="{CD584B6B-95F7-4DF1-9ACE-7346AD672B89}" destId="{4267B30A-B4A0-4977-B2C7-4D828BF01AE6}" srcOrd="1" destOrd="0" parTransId="{48679786-CEA8-4DC5-AEEB-E31DB9808812}" sibTransId="{F7D666F9-01B5-4E83-8E2F-EE79C47F9E92}"/>
    <dgm:cxn modelId="{7F697A51-5EFA-4B33-BF29-93D9483CA88D}" type="presOf" srcId="{346966D6-654D-477A-920A-DCD4B896D73A}" destId="{6A24E565-309E-4AF2-96BB-FB5459869AFE}" srcOrd="0" destOrd="0" presId="urn:microsoft.com/office/officeart/2016/7/layout/ChevronBlockProcess"/>
    <dgm:cxn modelId="{852A8F81-DE03-4743-BDC4-05C6DAB993C8}" type="presOf" srcId="{4A835B15-C62E-4CA9-B775-63DD60A56D80}" destId="{BA7287A2-F697-434A-819D-29F1DD5CA2BC}" srcOrd="0" destOrd="0" presId="urn:microsoft.com/office/officeart/2016/7/layout/ChevronBlockProcess"/>
    <dgm:cxn modelId="{37723886-D3C1-4BC9-AF76-FE823FFE440F}" srcId="{CD584B6B-95F7-4DF1-9ACE-7346AD672B89}" destId="{F99206EB-AC83-48B5-9BFC-6708900B9CC7}" srcOrd="2" destOrd="0" parTransId="{C7D43262-FC45-4039-8E21-B68A1D12BF15}" sibTransId="{DB375BE0-B425-4DE6-906E-C2723951E0DC}"/>
    <dgm:cxn modelId="{1B7AB58C-DEDB-41C6-B330-5C45A32F5678}" type="presOf" srcId="{A83CA3C4-E0D8-44D2-A264-5A5ECA4C39EC}" destId="{C0533293-3796-45B3-8B5D-8FBB7AC74702}" srcOrd="0" destOrd="0" presId="urn:microsoft.com/office/officeart/2016/7/layout/ChevronBlockProcess"/>
    <dgm:cxn modelId="{B283E4A4-053A-450E-ABBA-D93CCB618A85}" type="presOf" srcId="{CD584B6B-95F7-4DF1-9ACE-7346AD672B89}" destId="{26AF09BA-13EB-4CF9-8AC7-3B9ABEFD315E}" srcOrd="0" destOrd="0" presId="urn:microsoft.com/office/officeart/2016/7/layout/ChevronBlockProcess"/>
    <dgm:cxn modelId="{1BF834C3-EB95-4B07-B56F-16C3888DB43C}" type="presOf" srcId="{4267B30A-B4A0-4977-B2C7-4D828BF01AE6}" destId="{9D42846A-F6C1-4621-8102-0972F3F4D4C2}" srcOrd="0" destOrd="0" presId="urn:microsoft.com/office/officeart/2016/7/layout/ChevronBlockProcess"/>
    <dgm:cxn modelId="{F18C26CB-7EED-4F93-8409-C014216C786D}" type="presOf" srcId="{E8C4C8A2-4039-41B1-AFF1-30C92D4A8EEE}" destId="{8DE432D6-1ABB-44C6-8F5C-576754788726}" srcOrd="0" destOrd="0" presId="urn:microsoft.com/office/officeart/2016/7/layout/ChevronBlockProcess"/>
    <dgm:cxn modelId="{8A6B75D3-FBB6-4A22-99C1-FDC75603AFDC}" type="presOf" srcId="{87B95766-EB54-4E68-801B-E062948D55BE}" destId="{3DAFAA9E-4B7A-4172-B7B9-FB4ECBD8738B}" srcOrd="0" destOrd="0" presId="urn:microsoft.com/office/officeart/2016/7/layout/ChevronBlockProcess"/>
    <dgm:cxn modelId="{35BF65E6-EC18-4CC5-8BAF-060B3B7F6DFE}" type="presOf" srcId="{F99206EB-AC83-48B5-9BFC-6708900B9CC7}" destId="{CC012B68-29E8-4167-93EF-C2CA0BB3A453}" srcOrd="0" destOrd="0" presId="urn:microsoft.com/office/officeart/2016/7/layout/ChevronBlockProcess"/>
    <dgm:cxn modelId="{8A8EF9EE-CB23-44EB-B595-6E4FC53F05E3}" srcId="{346966D6-654D-477A-920A-DCD4B896D73A}" destId="{87B95766-EB54-4E68-801B-E062948D55BE}" srcOrd="0" destOrd="0" parTransId="{AE282994-68A7-4F87-8098-AC1B841346CE}" sibTransId="{918A46A9-4954-4A38-8368-C45AF4D463DD}"/>
    <dgm:cxn modelId="{A4280546-001B-4481-A685-17904F506B43}" type="presParOf" srcId="{26AF09BA-13EB-4CF9-8AC7-3B9ABEFD315E}" destId="{092B1624-7D8B-4D46-AF6D-54CCB7670004}" srcOrd="0" destOrd="0" presId="urn:microsoft.com/office/officeart/2016/7/layout/ChevronBlockProcess"/>
    <dgm:cxn modelId="{B27914CF-9218-4A9C-9618-FB9911FFB3F8}" type="presParOf" srcId="{092B1624-7D8B-4D46-AF6D-54CCB7670004}" destId="{6A24E565-309E-4AF2-96BB-FB5459869AFE}" srcOrd="0" destOrd="0" presId="urn:microsoft.com/office/officeart/2016/7/layout/ChevronBlockProcess"/>
    <dgm:cxn modelId="{D6EBC348-30CD-4E51-B1C7-F0CEC0306873}" type="presParOf" srcId="{092B1624-7D8B-4D46-AF6D-54CCB7670004}" destId="{3DAFAA9E-4B7A-4172-B7B9-FB4ECBD8738B}" srcOrd="1" destOrd="0" presId="urn:microsoft.com/office/officeart/2016/7/layout/ChevronBlockProcess"/>
    <dgm:cxn modelId="{59593E79-5458-4621-A5E5-F6C543761163}" type="presParOf" srcId="{26AF09BA-13EB-4CF9-8AC7-3B9ABEFD315E}" destId="{C6F71775-5EC2-4521-9F83-F30A9F39C343}" srcOrd="1" destOrd="0" presId="urn:microsoft.com/office/officeart/2016/7/layout/ChevronBlockProcess"/>
    <dgm:cxn modelId="{8044FAD0-89E2-49E5-84FD-A26BD07887BB}" type="presParOf" srcId="{26AF09BA-13EB-4CF9-8AC7-3B9ABEFD315E}" destId="{E7716932-F04A-4F9D-9EF0-89208FF37D0D}" srcOrd="2" destOrd="0" presId="urn:microsoft.com/office/officeart/2016/7/layout/ChevronBlockProcess"/>
    <dgm:cxn modelId="{40344718-D259-4F62-8A5F-89CB314F80F7}" type="presParOf" srcId="{E7716932-F04A-4F9D-9EF0-89208FF37D0D}" destId="{9D42846A-F6C1-4621-8102-0972F3F4D4C2}" srcOrd="0" destOrd="0" presId="urn:microsoft.com/office/officeart/2016/7/layout/ChevronBlockProcess"/>
    <dgm:cxn modelId="{02817D41-87D4-4A92-B87C-D846AD73F697}" type="presParOf" srcId="{E7716932-F04A-4F9D-9EF0-89208FF37D0D}" destId="{C0533293-3796-45B3-8B5D-8FBB7AC74702}" srcOrd="1" destOrd="0" presId="urn:microsoft.com/office/officeart/2016/7/layout/ChevronBlockProcess"/>
    <dgm:cxn modelId="{02107BDF-3331-41FD-8317-33854DC22CC6}" type="presParOf" srcId="{26AF09BA-13EB-4CF9-8AC7-3B9ABEFD315E}" destId="{F43D846C-E2CB-4890-B6C5-2DF69CFCFEC1}" srcOrd="3" destOrd="0" presId="urn:microsoft.com/office/officeart/2016/7/layout/ChevronBlockProcess"/>
    <dgm:cxn modelId="{BE2B1D54-7C06-48B9-8A92-1A6E180BC6DA}" type="presParOf" srcId="{26AF09BA-13EB-4CF9-8AC7-3B9ABEFD315E}" destId="{1207C401-62EB-434B-85DF-1B57AE3C94DD}" srcOrd="4" destOrd="0" presId="urn:microsoft.com/office/officeart/2016/7/layout/ChevronBlockProcess"/>
    <dgm:cxn modelId="{D492EFA9-E2D7-4FE4-8F7C-BEA72A3E6BF5}" type="presParOf" srcId="{1207C401-62EB-434B-85DF-1B57AE3C94DD}" destId="{CC012B68-29E8-4167-93EF-C2CA0BB3A453}" srcOrd="0" destOrd="0" presId="urn:microsoft.com/office/officeart/2016/7/layout/ChevronBlockProcess"/>
    <dgm:cxn modelId="{BD225BB0-2EAB-444F-A83C-0A1FA1401B7D}" type="presParOf" srcId="{1207C401-62EB-434B-85DF-1B57AE3C94DD}" destId="{BA7287A2-F697-434A-819D-29F1DD5CA2BC}" srcOrd="1" destOrd="0" presId="urn:microsoft.com/office/officeart/2016/7/layout/ChevronBlockProcess"/>
    <dgm:cxn modelId="{91232AE5-8805-4A6E-8DE4-3CD4B10A84DC}" type="presParOf" srcId="{26AF09BA-13EB-4CF9-8AC7-3B9ABEFD315E}" destId="{5D62C4A4-2E5E-472C-A78C-1755B3BE404D}" srcOrd="5" destOrd="0" presId="urn:microsoft.com/office/officeart/2016/7/layout/ChevronBlockProcess"/>
    <dgm:cxn modelId="{5FF6AF93-8621-4853-B24C-C9C60FF3A0DB}" type="presParOf" srcId="{26AF09BA-13EB-4CF9-8AC7-3B9ABEFD315E}" destId="{7A0B578E-98D1-413A-9340-2A2EC19F5ACC}" srcOrd="6" destOrd="0" presId="urn:microsoft.com/office/officeart/2016/7/layout/ChevronBlockProcess"/>
    <dgm:cxn modelId="{A2763069-4DA2-4CD7-A331-AE94A4209E07}" type="presParOf" srcId="{7A0B578E-98D1-413A-9340-2A2EC19F5ACC}" destId="{8DE432D6-1ABB-44C6-8F5C-576754788726}" srcOrd="0" destOrd="0" presId="urn:microsoft.com/office/officeart/2016/7/layout/ChevronBlockProcess"/>
    <dgm:cxn modelId="{224E395C-6B48-4944-A26E-F645E026B14D}" type="presParOf" srcId="{7A0B578E-98D1-413A-9340-2A2EC19F5ACC}" destId="{BC5305B4-41EB-4A88-B598-512612C8E7CF}" srcOrd="1" destOrd="0" presId="urn:microsoft.com/office/officeart/2016/7/layout/ChevronBlock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DB901F-CC11-446C-9299-D609B8E0E107}"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1955A449-DB38-4323-9777-638DDFC9C210}">
      <dgm:prSet/>
      <dgm:spPr/>
      <dgm:t>
        <a:bodyPr/>
        <a:lstStyle/>
        <a:p>
          <a:pPr>
            <a:lnSpc>
              <a:spcPct val="100000"/>
            </a:lnSpc>
            <a:defRPr cap="all"/>
          </a:pPr>
          <a:r>
            <a:rPr lang="en-US" dirty="0"/>
            <a:t>Collaborate with the student and cooperating administrator  to schedule evaluations and conferences.</a:t>
          </a:r>
        </a:p>
      </dgm:t>
    </dgm:pt>
    <dgm:pt modelId="{F80D41C2-B12B-4619-A133-BB8E5922CB63}" type="parTrans" cxnId="{2BFB3A6F-DCF7-4FEB-9FDC-AD78571DAD75}">
      <dgm:prSet/>
      <dgm:spPr/>
      <dgm:t>
        <a:bodyPr/>
        <a:lstStyle/>
        <a:p>
          <a:endParaRPr lang="en-US"/>
        </a:p>
      </dgm:t>
    </dgm:pt>
    <dgm:pt modelId="{83FB2077-8B6D-4DCE-9CE8-C99C99D3A84B}" type="sibTrans" cxnId="{2BFB3A6F-DCF7-4FEB-9FDC-AD78571DAD75}">
      <dgm:prSet/>
      <dgm:spPr/>
      <dgm:t>
        <a:bodyPr/>
        <a:lstStyle/>
        <a:p>
          <a:endParaRPr lang="en-US"/>
        </a:p>
      </dgm:t>
    </dgm:pt>
    <dgm:pt modelId="{F725E9DF-F609-4E12-8C8A-3FC6757474F5}">
      <dgm:prSet/>
      <dgm:spPr/>
      <dgm:t>
        <a:bodyPr/>
        <a:lstStyle/>
        <a:p>
          <a:pPr>
            <a:lnSpc>
              <a:spcPct val="100000"/>
            </a:lnSpc>
            <a:defRPr cap="all"/>
          </a:pPr>
          <a:r>
            <a:rPr lang="en-US" dirty="0"/>
            <a:t>Evaluate the student’s proficiency on the 11 Wisconsin Administrator Standards, a minimum of two (2) times throughout the semester.</a:t>
          </a:r>
        </a:p>
      </dgm:t>
    </dgm:pt>
    <dgm:pt modelId="{5ECD81B1-7D12-498B-96BD-6CB5617D3560}" type="parTrans" cxnId="{AC0FE673-C476-4171-A49B-9A1516D17AB1}">
      <dgm:prSet/>
      <dgm:spPr/>
      <dgm:t>
        <a:bodyPr/>
        <a:lstStyle/>
        <a:p>
          <a:endParaRPr lang="en-US"/>
        </a:p>
      </dgm:t>
    </dgm:pt>
    <dgm:pt modelId="{D6394622-940D-4ED9-8F7C-8677AAE044FD}" type="sibTrans" cxnId="{AC0FE673-C476-4171-A49B-9A1516D17AB1}">
      <dgm:prSet/>
      <dgm:spPr/>
      <dgm:t>
        <a:bodyPr/>
        <a:lstStyle/>
        <a:p>
          <a:endParaRPr lang="en-US"/>
        </a:p>
      </dgm:t>
    </dgm:pt>
    <dgm:pt modelId="{F188E103-751A-482C-84D4-35319D9E4CE4}">
      <dgm:prSet/>
      <dgm:spPr/>
      <dgm:t>
        <a:bodyPr/>
        <a:lstStyle/>
        <a:p>
          <a:pPr>
            <a:lnSpc>
              <a:spcPct val="100000"/>
            </a:lnSpc>
            <a:defRPr cap="all"/>
          </a:pPr>
          <a:r>
            <a:rPr lang="en-US" dirty="0"/>
            <a:t>Conference with the student and cooperating administrator at least two (2) times throughout the semester.</a:t>
          </a:r>
        </a:p>
      </dgm:t>
    </dgm:pt>
    <dgm:pt modelId="{C129375B-D3EC-44C3-99B9-D367E49C28EC}" type="parTrans" cxnId="{A002B136-DE6E-4518-9C3F-89319BDAF9C0}">
      <dgm:prSet/>
      <dgm:spPr/>
      <dgm:t>
        <a:bodyPr/>
        <a:lstStyle/>
        <a:p>
          <a:endParaRPr lang="en-US"/>
        </a:p>
      </dgm:t>
    </dgm:pt>
    <dgm:pt modelId="{9B7BFDA1-CA8E-4555-BCAD-D4EA54942FF1}" type="sibTrans" cxnId="{A002B136-DE6E-4518-9C3F-89319BDAF9C0}">
      <dgm:prSet/>
      <dgm:spPr/>
      <dgm:t>
        <a:bodyPr/>
        <a:lstStyle/>
        <a:p>
          <a:endParaRPr lang="en-US"/>
        </a:p>
      </dgm:t>
    </dgm:pt>
    <dgm:pt modelId="{6ABB69DE-B9B5-47AD-B0AC-2B8D46C6B1D2}">
      <dgm:prSet/>
      <dgm:spPr/>
      <dgm:t>
        <a:bodyPr/>
        <a:lstStyle/>
        <a:p>
          <a:pPr>
            <a:lnSpc>
              <a:spcPct val="100000"/>
            </a:lnSpc>
            <a:defRPr cap="all"/>
          </a:pPr>
          <a:r>
            <a:rPr lang="en-US" dirty="0"/>
            <a:t>Communicate with the Program Director regarding student progress.</a:t>
          </a:r>
        </a:p>
      </dgm:t>
    </dgm:pt>
    <dgm:pt modelId="{73BC35C9-30EC-4720-9C02-F9260CB647A9}" type="parTrans" cxnId="{43402A09-B5E1-43A1-B65D-8567121E4942}">
      <dgm:prSet/>
      <dgm:spPr/>
      <dgm:t>
        <a:bodyPr/>
        <a:lstStyle/>
        <a:p>
          <a:endParaRPr lang="en-US"/>
        </a:p>
      </dgm:t>
    </dgm:pt>
    <dgm:pt modelId="{F0CBDF90-3BE5-4986-9857-D8F02E67F495}" type="sibTrans" cxnId="{43402A09-B5E1-43A1-B65D-8567121E4942}">
      <dgm:prSet/>
      <dgm:spPr/>
      <dgm:t>
        <a:bodyPr/>
        <a:lstStyle/>
        <a:p>
          <a:endParaRPr lang="en-US"/>
        </a:p>
      </dgm:t>
    </dgm:pt>
    <dgm:pt modelId="{40EE8814-9209-4B79-93FB-1E6E543B16CF}">
      <dgm:prSet/>
      <dgm:spPr/>
      <dgm:t>
        <a:bodyPr/>
        <a:lstStyle/>
        <a:p>
          <a:pPr>
            <a:lnSpc>
              <a:spcPct val="100000"/>
            </a:lnSpc>
            <a:defRPr cap="all"/>
          </a:pPr>
          <a:r>
            <a:rPr lang="en-US" dirty="0">
              <a:solidFill>
                <a:schemeClr val="accent4"/>
              </a:solidFill>
            </a:rPr>
            <a:t>Assist the team in problem solving challenges by clearly identifying the problem, setting goals for improvement, and developing an action plan </a:t>
          </a:r>
          <a:r>
            <a:rPr lang="en-US" dirty="0"/>
            <a:t>which may include the facilitation of ongoing team meetings.</a:t>
          </a:r>
        </a:p>
      </dgm:t>
    </dgm:pt>
    <dgm:pt modelId="{2022B2A6-37E4-4AA2-A71F-DAED37DC4D5F}" type="parTrans" cxnId="{8FC972AE-6DEA-484F-B98A-27181EA4B4BB}">
      <dgm:prSet/>
      <dgm:spPr/>
      <dgm:t>
        <a:bodyPr/>
        <a:lstStyle/>
        <a:p>
          <a:endParaRPr lang="en-US"/>
        </a:p>
      </dgm:t>
    </dgm:pt>
    <dgm:pt modelId="{85E6E763-E5A1-40E9-A511-0EAB3C7F4CEB}" type="sibTrans" cxnId="{8FC972AE-6DEA-484F-B98A-27181EA4B4BB}">
      <dgm:prSet/>
      <dgm:spPr/>
      <dgm:t>
        <a:bodyPr/>
        <a:lstStyle/>
        <a:p>
          <a:endParaRPr lang="en-US"/>
        </a:p>
      </dgm:t>
    </dgm:pt>
    <dgm:pt modelId="{F2C04617-FE13-438A-B046-A1F546058F08}">
      <dgm:prSet/>
      <dgm:spPr/>
      <dgm:t>
        <a:bodyPr/>
        <a:lstStyle/>
        <a:p>
          <a:pPr>
            <a:lnSpc>
              <a:spcPct val="100000"/>
            </a:lnSpc>
            <a:defRPr cap="all"/>
          </a:pPr>
          <a:r>
            <a:rPr lang="en-US" dirty="0"/>
            <a:t>Support the student through completion of the program</a:t>
          </a:r>
        </a:p>
      </dgm:t>
    </dgm:pt>
    <dgm:pt modelId="{D7F1039C-2EBE-4B2D-8D80-D558279753C2}" type="parTrans" cxnId="{1E19798A-CD1E-4E2E-A7ED-C0D780ACAC6E}">
      <dgm:prSet/>
      <dgm:spPr/>
      <dgm:t>
        <a:bodyPr/>
        <a:lstStyle/>
        <a:p>
          <a:endParaRPr lang="en-US"/>
        </a:p>
      </dgm:t>
    </dgm:pt>
    <dgm:pt modelId="{68816FFA-6784-40D4-BE1A-FB34B3FF6A13}" type="sibTrans" cxnId="{1E19798A-CD1E-4E2E-A7ED-C0D780ACAC6E}">
      <dgm:prSet/>
      <dgm:spPr/>
      <dgm:t>
        <a:bodyPr/>
        <a:lstStyle/>
        <a:p>
          <a:endParaRPr lang="en-US"/>
        </a:p>
      </dgm:t>
    </dgm:pt>
    <dgm:pt modelId="{349920C5-E329-47FE-AFDC-F54BCDD37327}">
      <dgm:prSet/>
      <dgm:spPr/>
      <dgm:t>
        <a:bodyPr/>
        <a:lstStyle/>
        <a:p>
          <a:pPr>
            <a:lnSpc>
              <a:spcPct val="100000"/>
            </a:lnSpc>
          </a:pPr>
          <a:r>
            <a:rPr lang="en-US" dirty="0"/>
            <a:t>REVIEW STUDENT PRACTICUM EVALUATIONS AND ISSUE A PASS/FAIL GRADE.</a:t>
          </a:r>
        </a:p>
      </dgm:t>
    </dgm:pt>
    <dgm:pt modelId="{A6C4CAEF-BDC0-4726-852D-F79A0D174E5B}" type="parTrans" cxnId="{6BC52DE0-2F8D-4455-AEFB-77D57E5E8C3B}">
      <dgm:prSet/>
      <dgm:spPr/>
      <dgm:t>
        <a:bodyPr/>
        <a:lstStyle/>
        <a:p>
          <a:endParaRPr lang="en-US"/>
        </a:p>
      </dgm:t>
    </dgm:pt>
    <dgm:pt modelId="{65A1F7BF-6BD4-41F1-BBAD-521E1809F25C}" type="sibTrans" cxnId="{6BC52DE0-2F8D-4455-AEFB-77D57E5E8C3B}">
      <dgm:prSet/>
      <dgm:spPr/>
      <dgm:t>
        <a:bodyPr/>
        <a:lstStyle/>
        <a:p>
          <a:endParaRPr lang="en-US"/>
        </a:p>
      </dgm:t>
    </dgm:pt>
    <dgm:pt modelId="{F06B4661-F3F5-414D-BBA3-50E439A7C19D}" type="pres">
      <dgm:prSet presAssocID="{D7DB901F-CC11-446C-9299-D609B8E0E107}" presName="root" presStyleCnt="0">
        <dgm:presLayoutVars>
          <dgm:dir/>
          <dgm:resizeHandles val="exact"/>
        </dgm:presLayoutVars>
      </dgm:prSet>
      <dgm:spPr/>
    </dgm:pt>
    <dgm:pt modelId="{6D1AD629-5C36-47DC-AF4B-936680BA8985}" type="pres">
      <dgm:prSet presAssocID="{1955A449-DB38-4323-9777-638DDFC9C210}" presName="compNode" presStyleCnt="0"/>
      <dgm:spPr/>
    </dgm:pt>
    <dgm:pt modelId="{5EB34FC2-4542-4D1F-A9B4-EFBB2579C649}" type="pres">
      <dgm:prSet presAssocID="{1955A449-DB38-4323-9777-638DDFC9C210}" presName="iconBgRect" presStyleLbl="bgShp" presStyleIdx="0" presStyleCnt="7"/>
      <dgm:spPr/>
    </dgm:pt>
    <dgm:pt modelId="{5D76014C-6B14-4BF2-B686-70B9D84CFAAA}" type="pres">
      <dgm:prSet presAssocID="{1955A449-DB38-4323-9777-638DDFC9C210}"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D9F1E437-FA9D-4A37-ABA6-5FCD4786934E}" type="pres">
      <dgm:prSet presAssocID="{1955A449-DB38-4323-9777-638DDFC9C210}" presName="spaceRect" presStyleCnt="0"/>
      <dgm:spPr/>
    </dgm:pt>
    <dgm:pt modelId="{BDA75F39-C04E-49A2-AFCF-4B567C7F8DEB}" type="pres">
      <dgm:prSet presAssocID="{1955A449-DB38-4323-9777-638DDFC9C210}" presName="textRect" presStyleLbl="revTx" presStyleIdx="0" presStyleCnt="7">
        <dgm:presLayoutVars>
          <dgm:chMax val="1"/>
          <dgm:chPref val="1"/>
        </dgm:presLayoutVars>
      </dgm:prSet>
      <dgm:spPr/>
    </dgm:pt>
    <dgm:pt modelId="{60048542-5955-4703-87C1-020561CDC741}" type="pres">
      <dgm:prSet presAssocID="{83FB2077-8B6D-4DCE-9CE8-C99C99D3A84B}" presName="sibTrans" presStyleCnt="0"/>
      <dgm:spPr/>
    </dgm:pt>
    <dgm:pt modelId="{46E71A88-4EF0-4BC2-A8F8-5B8A07EB051C}" type="pres">
      <dgm:prSet presAssocID="{F725E9DF-F609-4E12-8C8A-3FC6757474F5}" presName="compNode" presStyleCnt="0"/>
      <dgm:spPr/>
    </dgm:pt>
    <dgm:pt modelId="{B59B8520-F057-4EEE-AEEE-D763EEB9AEFB}" type="pres">
      <dgm:prSet presAssocID="{F725E9DF-F609-4E12-8C8A-3FC6757474F5}" presName="iconBgRect" presStyleLbl="bgShp" presStyleIdx="1" presStyleCnt="7"/>
      <dgm:spPr/>
    </dgm:pt>
    <dgm:pt modelId="{5B9813E6-ECFC-4460-BB02-D36EF7B1DBFC}" type="pres">
      <dgm:prSet presAssocID="{F725E9DF-F609-4E12-8C8A-3FC6757474F5}"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ecklist"/>
        </a:ext>
      </dgm:extLst>
    </dgm:pt>
    <dgm:pt modelId="{028000D1-7101-414C-AB50-448E49C4ED69}" type="pres">
      <dgm:prSet presAssocID="{F725E9DF-F609-4E12-8C8A-3FC6757474F5}" presName="spaceRect" presStyleCnt="0"/>
      <dgm:spPr/>
    </dgm:pt>
    <dgm:pt modelId="{4C5D5B4A-4AF6-485E-8250-6DF1334B3808}" type="pres">
      <dgm:prSet presAssocID="{F725E9DF-F609-4E12-8C8A-3FC6757474F5}" presName="textRect" presStyleLbl="revTx" presStyleIdx="1" presStyleCnt="7">
        <dgm:presLayoutVars>
          <dgm:chMax val="1"/>
          <dgm:chPref val="1"/>
        </dgm:presLayoutVars>
      </dgm:prSet>
      <dgm:spPr/>
    </dgm:pt>
    <dgm:pt modelId="{62A4E8BE-210E-44D6-8FA4-0542878F8E9A}" type="pres">
      <dgm:prSet presAssocID="{D6394622-940D-4ED9-8F7C-8677AAE044FD}" presName="sibTrans" presStyleCnt="0"/>
      <dgm:spPr/>
    </dgm:pt>
    <dgm:pt modelId="{FFBDBC64-D793-426E-ABB4-FE3215A1DC23}" type="pres">
      <dgm:prSet presAssocID="{F188E103-751A-482C-84D4-35319D9E4CE4}" presName="compNode" presStyleCnt="0"/>
      <dgm:spPr/>
    </dgm:pt>
    <dgm:pt modelId="{EDBD7782-6EDA-4FAF-B47B-2079BBC5FF0D}" type="pres">
      <dgm:prSet presAssocID="{F188E103-751A-482C-84D4-35319D9E4CE4}" presName="iconBgRect" presStyleLbl="bgShp" presStyleIdx="2" presStyleCnt="7"/>
      <dgm:spPr/>
    </dgm:pt>
    <dgm:pt modelId="{98B80A62-284B-4086-A280-A2383C458913}" type="pres">
      <dgm:prSet presAssocID="{F188E103-751A-482C-84D4-35319D9E4CE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ustomer review"/>
        </a:ext>
      </dgm:extLst>
    </dgm:pt>
    <dgm:pt modelId="{396ADFB5-BC77-417A-952E-DA459420A2CF}" type="pres">
      <dgm:prSet presAssocID="{F188E103-751A-482C-84D4-35319D9E4CE4}" presName="spaceRect" presStyleCnt="0"/>
      <dgm:spPr/>
    </dgm:pt>
    <dgm:pt modelId="{05A607ED-8763-41EB-9498-5E8D40652D7B}" type="pres">
      <dgm:prSet presAssocID="{F188E103-751A-482C-84D4-35319D9E4CE4}" presName="textRect" presStyleLbl="revTx" presStyleIdx="2" presStyleCnt="7">
        <dgm:presLayoutVars>
          <dgm:chMax val="1"/>
          <dgm:chPref val="1"/>
        </dgm:presLayoutVars>
      </dgm:prSet>
      <dgm:spPr/>
    </dgm:pt>
    <dgm:pt modelId="{93EFA9A6-0ED2-42DC-8394-93A8B76D5D8C}" type="pres">
      <dgm:prSet presAssocID="{9B7BFDA1-CA8E-4555-BCAD-D4EA54942FF1}" presName="sibTrans" presStyleCnt="0"/>
      <dgm:spPr/>
    </dgm:pt>
    <dgm:pt modelId="{5CE02447-EB52-497A-96B1-3E3D5169C8CD}" type="pres">
      <dgm:prSet presAssocID="{6ABB69DE-B9B5-47AD-B0AC-2B8D46C6B1D2}" presName="compNode" presStyleCnt="0"/>
      <dgm:spPr/>
    </dgm:pt>
    <dgm:pt modelId="{71076F01-C6E7-4C90-BA79-9C0C88C7B1FF}" type="pres">
      <dgm:prSet presAssocID="{6ABB69DE-B9B5-47AD-B0AC-2B8D46C6B1D2}" presName="iconBgRect" presStyleLbl="bgShp" presStyleIdx="3" presStyleCnt="7"/>
      <dgm:spPr/>
    </dgm:pt>
    <dgm:pt modelId="{C8547751-43D0-4080-AE7B-47738BA83555}" type="pres">
      <dgm:prSet presAssocID="{6ABB69DE-B9B5-47AD-B0AC-2B8D46C6B1D2}"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at Bubble"/>
        </a:ext>
      </dgm:extLst>
    </dgm:pt>
    <dgm:pt modelId="{BF2AE1B1-53D1-468E-97A1-6731A5BFDB6F}" type="pres">
      <dgm:prSet presAssocID="{6ABB69DE-B9B5-47AD-B0AC-2B8D46C6B1D2}" presName="spaceRect" presStyleCnt="0"/>
      <dgm:spPr/>
    </dgm:pt>
    <dgm:pt modelId="{18AF1A9D-078D-4B44-A53F-2D0D5710C46D}" type="pres">
      <dgm:prSet presAssocID="{6ABB69DE-B9B5-47AD-B0AC-2B8D46C6B1D2}" presName="textRect" presStyleLbl="revTx" presStyleIdx="3" presStyleCnt="7">
        <dgm:presLayoutVars>
          <dgm:chMax val="1"/>
          <dgm:chPref val="1"/>
        </dgm:presLayoutVars>
      </dgm:prSet>
      <dgm:spPr/>
    </dgm:pt>
    <dgm:pt modelId="{A179A533-6AD6-4B04-8403-93F7C4A34B1A}" type="pres">
      <dgm:prSet presAssocID="{F0CBDF90-3BE5-4986-9857-D8F02E67F495}" presName="sibTrans" presStyleCnt="0"/>
      <dgm:spPr/>
    </dgm:pt>
    <dgm:pt modelId="{54FA3E47-38CE-4B40-8E40-976937837052}" type="pres">
      <dgm:prSet presAssocID="{40EE8814-9209-4B79-93FB-1E6E543B16CF}" presName="compNode" presStyleCnt="0"/>
      <dgm:spPr/>
    </dgm:pt>
    <dgm:pt modelId="{494D1450-AF9B-49E0-8BE7-3CCA7704AAEA}" type="pres">
      <dgm:prSet presAssocID="{40EE8814-9209-4B79-93FB-1E6E543B16CF}" presName="iconBgRect" presStyleLbl="bgShp" presStyleIdx="4" presStyleCnt="7" custLinFactNeighborX="3100" custLinFactNeighborY="2067"/>
      <dgm:spPr/>
    </dgm:pt>
    <dgm:pt modelId="{EBFABABB-A7A7-4FED-BEFE-84FF71B3344E}" type="pres">
      <dgm:prSet presAssocID="{40EE8814-9209-4B79-93FB-1E6E543B16CF}"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Puzzle pieces"/>
        </a:ext>
      </dgm:extLst>
    </dgm:pt>
    <dgm:pt modelId="{56CAA5AD-08B7-40AC-A7E5-AFB7366D4F6F}" type="pres">
      <dgm:prSet presAssocID="{40EE8814-9209-4B79-93FB-1E6E543B16CF}" presName="spaceRect" presStyleCnt="0"/>
      <dgm:spPr/>
    </dgm:pt>
    <dgm:pt modelId="{4225BD4A-1C4D-4C3A-A35F-23AE8DDC38F6}" type="pres">
      <dgm:prSet presAssocID="{40EE8814-9209-4B79-93FB-1E6E543B16CF}" presName="textRect" presStyleLbl="revTx" presStyleIdx="4" presStyleCnt="7">
        <dgm:presLayoutVars>
          <dgm:chMax val="1"/>
          <dgm:chPref val="1"/>
        </dgm:presLayoutVars>
      </dgm:prSet>
      <dgm:spPr/>
    </dgm:pt>
    <dgm:pt modelId="{BEA8691A-C6A6-4E41-A02F-8E20F1A4902D}" type="pres">
      <dgm:prSet presAssocID="{85E6E763-E5A1-40E9-A511-0EAB3C7F4CEB}" presName="sibTrans" presStyleCnt="0"/>
      <dgm:spPr/>
    </dgm:pt>
    <dgm:pt modelId="{A1201A90-1417-4AEA-B849-830A0D14165D}" type="pres">
      <dgm:prSet presAssocID="{F2C04617-FE13-438A-B046-A1F546058F08}" presName="compNode" presStyleCnt="0"/>
      <dgm:spPr/>
    </dgm:pt>
    <dgm:pt modelId="{453852F1-7EF3-4282-A04E-6BA3CCC28EC4}" type="pres">
      <dgm:prSet presAssocID="{F2C04617-FE13-438A-B046-A1F546058F08}" presName="iconBgRect" presStyleLbl="bgShp" presStyleIdx="5" presStyleCnt="7"/>
      <dgm:spPr/>
    </dgm:pt>
    <dgm:pt modelId="{449A9FDE-59C8-42CD-905D-4B1699B1A4A4}" type="pres">
      <dgm:prSet presAssocID="{F2C04617-FE13-438A-B046-A1F546058F08}"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Handshake"/>
        </a:ext>
      </dgm:extLst>
    </dgm:pt>
    <dgm:pt modelId="{C9CC1613-16E8-4270-94F3-2878C6424C3E}" type="pres">
      <dgm:prSet presAssocID="{F2C04617-FE13-438A-B046-A1F546058F08}" presName="spaceRect" presStyleCnt="0"/>
      <dgm:spPr/>
    </dgm:pt>
    <dgm:pt modelId="{4DF256E6-E14D-40F1-BAD2-59D5123567C7}" type="pres">
      <dgm:prSet presAssocID="{F2C04617-FE13-438A-B046-A1F546058F08}" presName="textRect" presStyleLbl="revTx" presStyleIdx="5" presStyleCnt="7">
        <dgm:presLayoutVars>
          <dgm:chMax val="1"/>
          <dgm:chPref val="1"/>
        </dgm:presLayoutVars>
      </dgm:prSet>
      <dgm:spPr/>
    </dgm:pt>
    <dgm:pt modelId="{AE9F0280-2219-491C-BA06-EA8F41AF9CE5}" type="pres">
      <dgm:prSet presAssocID="{68816FFA-6784-40D4-BE1A-FB34B3FF6A13}" presName="sibTrans" presStyleCnt="0"/>
      <dgm:spPr/>
    </dgm:pt>
    <dgm:pt modelId="{1900C4A3-AE47-47D7-9643-30317E15E709}" type="pres">
      <dgm:prSet presAssocID="{349920C5-E329-47FE-AFDC-F54BCDD37327}" presName="compNode" presStyleCnt="0"/>
      <dgm:spPr/>
    </dgm:pt>
    <dgm:pt modelId="{EB916C50-B971-46AA-93C0-20BF553D391A}" type="pres">
      <dgm:prSet presAssocID="{349920C5-E329-47FE-AFDC-F54BCDD37327}" presName="iconBgRect" presStyleLbl="bgShp" presStyleIdx="6" presStyleCnt="7"/>
      <dgm:spPr/>
    </dgm:pt>
    <dgm:pt modelId="{47E3F5BD-ABCA-4759-A4B8-0491A2400918}" type="pres">
      <dgm:prSet presAssocID="{349920C5-E329-47FE-AFDC-F54BCDD37327}" presName="iconRect" presStyleLbl="node1" presStyleIdx="6"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list"/>
        </a:ext>
      </dgm:extLst>
    </dgm:pt>
    <dgm:pt modelId="{532502B1-7497-453A-A131-D1A93F3A240E}" type="pres">
      <dgm:prSet presAssocID="{349920C5-E329-47FE-AFDC-F54BCDD37327}" presName="spaceRect" presStyleCnt="0"/>
      <dgm:spPr/>
    </dgm:pt>
    <dgm:pt modelId="{9416E4DA-7E92-456B-80DF-A4CC9FA4D58B}" type="pres">
      <dgm:prSet presAssocID="{349920C5-E329-47FE-AFDC-F54BCDD37327}" presName="textRect" presStyleLbl="revTx" presStyleIdx="6" presStyleCnt="7">
        <dgm:presLayoutVars>
          <dgm:chMax val="1"/>
          <dgm:chPref val="1"/>
        </dgm:presLayoutVars>
      </dgm:prSet>
      <dgm:spPr/>
    </dgm:pt>
  </dgm:ptLst>
  <dgm:cxnLst>
    <dgm:cxn modelId="{2FEF0208-2732-40BD-8D61-95D4298F7DC7}" type="presOf" srcId="{D7DB901F-CC11-446C-9299-D609B8E0E107}" destId="{F06B4661-F3F5-414D-BBA3-50E439A7C19D}" srcOrd="0" destOrd="0" presId="urn:microsoft.com/office/officeart/2018/5/layout/IconCircleLabelList"/>
    <dgm:cxn modelId="{43402A09-B5E1-43A1-B65D-8567121E4942}" srcId="{D7DB901F-CC11-446C-9299-D609B8E0E107}" destId="{6ABB69DE-B9B5-47AD-B0AC-2B8D46C6B1D2}" srcOrd="3" destOrd="0" parTransId="{73BC35C9-30EC-4720-9C02-F9260CB647A9}" sibTransId="{F0CBDF90-3BE5-4986-9857-D8F02E67F495}"/>
    <dgm:cxn modelId="{A9F69C10-5FFA-4C25-B961-6D6E741696EE}" type="presOf" srcId="{40EE8814-9209-4B79-93FB-1E6E543B16CF}" destId="{4225BD4A-1C4D-4C3A-A35F-23AE8DDC38F6}" srcOrd="0" destOrd="0" presId="urn:microsoft.com/office/officeart/2018/5/layout/IconCircleLabelList"/>
    <dgm:cxn modelId="{984D7D1C-C904-43FD-88B3-3EED0A08A983}" type="presOf" srcId="{6ABB69DE-B9B5-47AD-B0AC-2B8D46C6B1D2}" destId="{18AF1A9D-078D-4B44-A53F-2D0D5710C46D}" srcOrd="0" destOrd="0" presId="urn:microsoft.com/office/officeart/2018/5/layout/IconCircleLabelList"/>
    <dgm:cxn modelId="{5C50F62D-D6A8-4DA5-92A3-D778D7E1DACA}" type="presOf" srcId="{1955A449-DB38-4323-9777-638DDFC9C210}" destId="{BDA75F39-C04E-49A2-AFCF-4B567C7F8DEB}" srcOrd="0" destOrd="0" presId="urn:microsoft.com/office/officeart/2018/5/layout/IconCircleLabelList"/>
    <dgm:cxn modelId="{A002B136-DE6E-4518-9C3F-89319BDAF9C0}" srcId="{D7DB901F-CC11-446C-9299-D609B8E0E107}" destId="{F188E103-751A-482C-84D4-35319D9E4CE4}" srcOrd="2" destOrd="0" parTransId="{C129375B-D3EC-44C3-99B9-D367E49C28EC}" sibTransId="{9B7BFDA1-CA8E-4555-BCAD-D4EA54942FF1}"/>
    <dgm:cxn modelId="{86C81A4C-D7BB-479F-986B-6B44B986FD46}" type="presOf" srcId="{F725E9DF-F609-4E12-8C8A-3FC6757474F5}" destId="{4C5D5B4A-4AF6-485E-8250-6DF1334B3808}" srcOrd="0" destOrd="0" presId="urn:microsoft.com/office/officeart/2018/5/layout/IconCircleLabelList"/>
    <dgm:cxn modelId="{2BFB3A6F-DCF7-4FEB-9FDC-AD78571DAD75}" srcId="{D7DB901F-CC11-446C-9299-D609B8E0E107}" destId="{1955A449-DB38-4323-9777-638DDFC9C210}" srcOrd="0" destOrd="0" parTransId="{F80D41C2-B12B-4619-A133-BB8E5922CB63}" sibTransId="{83FB2077-8B6D-4DCE-9CE8-C99C99D3A84B}"/>
    <dgm:cxn modelId="{AC0FE673-C476-4171-A49B-9A1516D17AB1}" srcId="{D7DB901F-CC11-446C-9299-D609B8E0E107}" destId="{F725E9DF-F609-4E12-8C8A-3FC6757474F5}" srcOrd="1" destOrd="0" parTransId="{5ECD81B1-7D12-498B-96BD-6CB5617D3560}" sibTransId="{D6394622-940D-4ED9-8F7C-8677AAE044FD}"/>
    <dgm:cxn modelId="{1E19798A-CD1E-4E2E-A7ED-C0D780ACAC6E}" srcId="{D7DB901F-CC11-446C-9299-D609B8E0E107}" destId="{F2C04617-FE13-438A-B046-A1F546058F08}" srcOrd="5" destOrd="0" parTransId="{D7F1039C-2EBE-4B2D-8D80-D558279753C2}" sibTransId="{68816FFA-6784-40D4-BE1A-FB34B3FF6A13}"/>
    <dgm:cxn modelId="{634837A3-F166-442D-9A9B-96AC10D0125C}" type="presOf" srcId="{F188E103-751A-482C-84D4-35319D9E4CE4}" destId="{05A607ED-8763-41EB-9498-5E8D40652D7B}" srcOrd="0" destOrd="0" presId="urn:microsoft.com/office/officeart/2018/5/layout/IconCircleLabelList"/>
    <dgm:cxn modelId="{8FC972AE-6DEA-484F-B98A-27181EA4B4BB}" srcId="{D7DB901F-CC11-446C-9299-D609B8E0E107}" destId="{40EE8814-9209-4B79-93FB-1E6E543B16CF}" srcOrd="4" destOrd="0" parTransId="{2022B2A6-37E4-4AA2-A71F-DAED37DC4D5F}" sibTransId="{85E6E763-E5A1-40E9-A511-0EAB3C7F4CEB}"/>
    <dgm:cxn modelId="{6BC52DE0-2F8D-4455-AEFB-77D57E5E8C3B}" srcId="{D7DB901F-CC11-446C-9299-D609B8E0E107}" destId="{349920C5-E329-47FE-AFDC-F54BCDD37327}" srcOrd="6" destOrd="0" parTransId="{A6C4CAEF-BDC0-4726-852D-F79A0D174E5B}" sibTransId="{65A1F7BF-6BD4-41F1-BBAD-521E1809F25C}"/>
    <dgm:cxn modelId="{CC4E8EE2-D0B7-4865-97C9-4F4599C18F67}" type="presOf" srcId="{349920C5-E329-47FE-AFDC-F54BCDD37327}" destId="{9416E4DA-7E92-456B-80DF-A4CC9FA4D58B}" srcOrd="0" destOrd="0" presId="urn:microsoft.com/office/officeart/2018/5/layout/IconCircleLabelList"/>
    <dgm:cxn modelId="{99F07FFA-C4E6-42B8-AD71-352D4EC611A9}" type="presOf" srcId="{F2C04617-FE13-438A-B046-A1F546058F08}" destId="{4DF256E6-E14D-40F1-BAD2-59D5123567C7}" srcOrd="0" destOrd="0" presId="urn:microsoft.com/office/officeart/2018/5/layout/IconCircleLabelList"/>
    <dgm:cxn modelId="{FFA1B294-5CC6-47A3-BDDD-65024B4FF230}" type="presParOf" srcId="{F06B4661-F3F5-414D-BBA3-50E439A7C19D}" destId="{6D1AD629-5C36-47DC-AF4B-936680BA8985}" srcOrd="0" destOrd="0" presId="urn:microsoft.com/office/officeart/2018/5/layout/IconCircleLabelList"/>
    <dgm:cxn modelId="{49E820E4-57B2-47C4-B8A6-80931B618FA6}" type="presParOf" srcId="{6D1AD629-5C36-47DC-AF4B-936680BA8985}" destId="{5EB34FC2-4542-4D1F-A9B4-EFBB2579C649}" srcOrd="0" destOrd="0" presId="urn:microsoft.com/office/officeart/2018/5/layout/IconCircleLabelList"/>
    <dgm:cxn modelId="{E9F3BB66-891A-40AB-A47B-5EB63D931687}" type="presParOf" srcId="{6D1AD629-5C36-47DC-AF4B-936680BA8985}" destId="{5D76014C-6B14-4BF2-B686-70B9D84CFAAA}" srcOrd="1" destOrd="0" presId="urn:microsoft.com/office/officeart/2018/5/layout/IconCircleLabelList"/>
    <dgm:cxn modelId="{F4ABF444-5F18-4026-ACEB-E42E4FF35738}" type="presParOf" srcId="{6D1AD629-5C36-47DC-AF4B-936680BA8985}" destId="{D9F1E437-FA9D-4A37-ABA6-5FCD4786934E}" srcOrd="2" destOrd="0" presId="urn:microsoft.com/office/officeart/2018/5/layout/IconCircleLabelList"/>
    <dgm:cxn modelId="{401E1C9F-A4AF-4673-A22C-A22072E3D977}" type="presParOf" srcId="{6D1AD629-5C36-47DC-AF4B-936680BA8985}" destId="{BDA75F39-C04E-49A2-AFCF-4B567C7F8DEB}" srcOrd="3" destOrd="0" presId="urn:microsoft.com/office/officeart/2018/5/layout/IconCircleLabelList"/>
    <dgm:cxn modelId="{AB1F371E-7434-4FA6-974E-F2FB65E79B38}" type="presParOf" srcId="{F06B4661-F3F5-414D-BBA3-50E439A7C19D}" destId="{60048542-5955-4703-87C1-020561CDC741}" srcOrd="1" destOrd="0" presId="urn:microsoft.com/office/officeart/2018/5/layout/IconCircleLabelList"/>
    <dgm:cxn modelId="{2E23BEC3-DFA6-455E-A551-BDA14206138A}" type="presParOf" srcId="{F06B4661-F3F5-414D-BBA3-50E439A7C19D}" destId="{46E71A88-4EF0-4BC2-A8F8-5B8A07EB051C}" srcOrd="2" destOrd="0" presId="urn:microsoft.com/office/officeart/2018/5/layout/IconCircleLabelList"/>
    <dgm:cxn modelId="{26584E4D-CBB1-4EC1-B720-6A115F836966}" type="presParOf" srcId="{46E71A88-4EF0-4BC2-A8F8-5B8A07EB051C}" destId="{B59B8520-F057-4EEE-AEEE-D763EEB9AEFB}" srcOrd="0" destOrd="0" presId="urn:microsoft.com/office/officeart/2018/5/layout/IconCircleLabelList"/>
    <dgm:cxn modelId="{20A8C381-095E-4963-8C83-A8A30758A4B8}" type="presParOf" srcId="{46E71A88-4EF0-4BC2-A8F8-5B8A07EB051C}" destId="{5B9813E6-ECFC-4460-BB02-D36EF7B1DBFC}" srcOrd="1" destOrd="0" presId="urn:microsoft.com/office/officeart/2018/5/layout/IconCircleLabelList"/>
    <dgm:cxn modelId="{B4396CCB-8763-43EB-A384-34E02994862D}" type="presParOf" srcId="{46E71A88-4EF0-4BC2-A8F8-5B8A07EB051C}" destId="{028000D1-7101-414C-AB50-448E49C4ED69}" srcOrd="2" destOrd="0" presId="urn:microsoft.com/office/officeart/2018/5/layout/IconCircleLabelList"/>
    <dgm:cxn modelId="{6BFDCC0B-5A64-4E1D-B79E-CBD2C4120EDB}" type="presParOf" srcId="{46E71A88-4EF0-4BC2-A8F8-5B8A07EB051C}" destId="{4C5D5B4A-4AF6-485E-8250-6DF1334B3808}" srcOrd="3" destOrd="0" presId="urn:microsoft.com/office/officeart/2018/5/layout/IconCircleLabelList"/>
    <dgm:cxn modelId="{DA64F959-67EC-4B9F-A8D1-2FDA72810E21}" type="presParOf" srcId="{F06B4661-F3F5-414D-BBA3-50E439A7C19D}" destId="{62A4E8BE-210E-44D6-8FA4-0542878F8E9A}" srcOrd="3" destOrd="0" presId="urn:microsoft.com/office/officeart/2018/5/layout/IconCircleLabelList"/>
    <dgm:cxn modelId="{AD02EE9B-8BD2-4FB3-A180-24D9D45984C7}" type="presParOf" srcId="{F06B4661-F3F5-414D-BBA3-50E439A7C19D}" destId="{FFBDBC64-D793-426E-ABB4-FE3215A1DC23}" srcOrd="4" destOrd="0" presId="urn:microsoft.com/office/officeart/2018/5/layout/IconCircleLabelList"/>
    <dgm:cxn modelId="{683C19DF-6002-4A18-A82C-8236312D2944}" type="presParOf" srcId="{FFBDBC64-D793-426E-ABB4-FE3215A1DC23}" destId="{EDBD7782-6EDA-4FAF-B47B-2079BBC5FF0D}" srcOrd="0" destOrd="0" presId="urn:microsoft.com/office/officeart/2018/5/layout/IconCircleLabelList"/>
    <dgm:cxn modelId="{F02BE40C-1875-4045-8038-1E3BD97421FA}" type="presParOf" srcId="{FFBDBC64-D793-426E-ABB4-FE3215A1DC23}" destId="{98B80A62-284B-4086-A280-A2383C458913}" srcOrd="1" destOrd="0" presId="urn:microsoft.com/office/officeart/2018/5/layout/IconCircleLabelList"/>
    <dgm:cxn modelId="{FCFF20F4-AF4A-49E5-8204-CF1FB753E7FA}" type="presParOf" srcId="{FFBDBC64-D793-426E-ABB4-FE3215A1DC23}" destId="{396ADFB5-BC77-417A-952E-DA459420A2CF}" srcOrd="2" destOrd="0" presId="urn:microsoft.com/office/officeart/2018/5/layout/IconCircleLabelList"/>
    <dgm:cxn modelId="{497109C0-C2AE-4C86-AECC-B6BD1948140F}" type="presParOf" srcId="{FFBDBC64-D793-426E-ABB4-FE3215A1DC23}" destId="{05A607ED-8763-41EB-9498-5E8D40652D7B}" srcOrd="3" destOrd="0" presId="urn:microsoft.com/office/officeart/2018/5/layout/IconCircleLabelList"/>
    <dgm:cxn modelId="{FE6752EA-4112-4AB1-80C4-55E55396ADBB}" type="presParOf" srcId="{F06B4661-F3F5-414D-BBA3-50E439A7C19D}" destId="{93EFA9A6-0ED2-42DC-8394-93A8B76D5D8C}" srcOrd="5" destOrd="0" presId="urn:microsoft.com/office/officeart/2018/5/layout/IconCircleLabelList"/>
    <dgm:cxn modelId="{77B9B879-DC82-4E9F-892F-ED77C1B3C7E5}" type="presParOf" srcId="{F06B4661-F3F5-414D-BBA3-50E439A7C19D}" destId="{5CE02447-EB52-497A-96B1-3E3D5169C8CD}" srcOrd="6" destOrd="0" presId="urn:microsoft.com/office/officeart/2018/5/layout/IconCircleLabelList"/>
    <dgm:cxn modelId="{2D0C4B2E-DBDF-4F7B-B7FB-C315BA0FC9A7}" type="presParOf" srcId="{5CE02447-EB52-497A-96B1-3E3D5169C8CD}" destId="{71076F01-C6E7-4C90-BA79-9C0C88C7B1FF}" srcOrd="0" destOrd="0" presId="urn:microsoft.com/office/officeart/2018/5/layout/IconCircleLabelList"/>
    <dgm:cxn modelId="{E37EAFA9-52E6-49CC-B412-973AB338BA1B}" type="presParOf" srcId="{5CE02447-EB52-497A-96B1-3E3D5169C8CD}" destId="{C8547751-43D0-4080-AE7B-47738BA83555}" srcOrd="1" destOrd="0" presId="urn:microsoft.com/office/officeart/2018/5/layout/IconCircleLabelList"/>
    <dgm:cxn modelId="{39D9CBD0-E7DC-4CC4-BE0A-4955CEEF7EFD}" type="presParOf" srcId="{5CE02447-EB52-497A-96B1-3E3D5169C8CD}" destId="{BF2AE1B1-53D1-468E-97A1-6731A5BFDB6F}" srcOrd="2" destOrd="0" presId="urn:microsoft.com/office/officeart/2018/5/layout/IconCircleLabelList"/>
    <dgm:cxn modelId="{1D950B9F-D457-4051-87E4-CB3710F229D5}" type="presParOf" srcId="{5CE02447-EB52-497A-96B1-3E3D5169C8CD}" destId="{18AF1A9D-078D-4B44-A53F-2D0D5710C46D}" srcOrd="3" destOrd="0" presId="urn:microsoft.com/office/officeart/2018/5/layout/IconCircleLabelList"/>
    <dgm:cxn modelId="{1172E094-8B76-4BE2-881D-B433E5F4CE1D}" type="presParOf" srcId="{F06B4661-F3F5-414D-BBA3-50E439A7C19D}" destId="{A179A533-6AD6-4B04-8403-93F7C4A34B1A}" srcOrd="7" destOrd="0" presId="urn:microsoft.com/office/officeart/2018/5/layout/IconCircleLabelList"/>
    <dgm:cxn modelId="{4A85D486-355E-4E79-8687-BA17A8E5BF58}" type="presParOf" srcId="{F06B4661-F3F5-414D-BBA3-50E439A7C19D}" destId="{54FA3E47-38CE-4B40-8E40-976937837052}" srcOrd="8" destOrd="0" presId="urn:microsoft.com/office/officeart/2018/5/layout/IconCircleLabelList"/>
    <dgm:cxn modelId="{55F9BDFE-DB43-410E-92B6-038B8735F9CB}" type="presParOf" srcId="{54FA3E47-38CE-4B40-8E40-976937837052}" destId="{494D1450-AF9B-49E0-8BE7-3CCA7704AAEA}" srcOrd="0" destOrd="0" presId="urn:microsoft.com/office/officeart/2018/5/layout/IconCircleLabelList"/>
    <dgm:cxn modelId="{C7FBD1A5-2261-47A5-BBA8-FFD7F447A8BE}" type="presParOf" srcId="{54FA3E47-38CE-4B40-8E40-976937837052}" destId="{EBFABABB-A7A7-4FED-BEFE-84FF71B3344E}" srcOrd="1" destOrd="0" presId="urn:microsoft.com/office/officeart/2018/5/layout/IconCircleLabelList"/>
    <dgm:cxn modelId="{2DA897B3-9434-44AE-A9CB-1C6CF36F10D3}" type="presParOf" srcId="{54FA3E47-38CE-4B40-8E40-976937837052}" destId="{56CAA5AD-08B7-40AC-A7E5-AFB7366D4F6F}" srcOrd="2" destOrd="0" presId="urn:microsoft.com/office/officeart/2018/5/layout/IconCircleLabelList"/>
    <dgm:cxn modelId="{48F376BB-BC47-4345-AD6B-7F9B0FBF15B2}" type="presParOf" srcId="{54FA3E47-38CE-4B40-8E40-976937837052}" destId="{4225BD4A-1C4D-4C3A-A35F-23AE8DDC38F6}" srcOrd="3" destOrd="0" presId="urn:microsoft.com/office/officeart/2018/5/layout/IconCircleLabelList"/>
    <dgm:cxn modelId="{91DC21BB-6E19-4B2E-8D9C-87F9784F30CD}" type="presParOf" srcId="{F06B4661-F3F5-414D-BBA3-50E439A7C19D}" destId="{BEA8691A-C6A6-4E41-A02F-8E20F1A4902D}" srcOrd="9" destOrd="0" presId="urn:microsoft.com/office/officeart/2018/5/layout/IconCircleLabelList"/>
    <dgm:cxn modelId="{FD2271FF-2DD1-4813-A18A-BB30120353E5}" type="presParOf" srcId="{F06B4661-F3F5-414D-BBA3-50E439A7C19D}" destId="{A1201A90-1417-4AEA-B849-830A0D14165D}" srcOrd="10" destOrd="0" presId="urn:microsoft.com/office/officeart/2018/5/layout/IconCircleLabelList"/>
    <dgm:cxn modelId="{74500423-531E-4E18-B22C-D880A48C06E8}" type="presParOf" srcId="{A1201A90-1417-4AEA-B849-830A0D14165D}" destId="{453852F1-7EF3-4282-A04E-6BA3CCC28EC4}" srcOrd="0" destOrd="0" presId="urn:microsoft.com/office/officeart/2018/5/layout/IconCircleLabelList"/>
    <dgm:cxn modelId="{3DD8F47C-0A78-4384-A060-7D51F901A640}" type="presParOf" srcId="{A1201A90-1417-4AEA-B849-830A0D14165D}" destId="{449A9FDE-59C8-42CD-905D-4B1699B1A4A4}" srcOrd="1" destOrd="0" presId="urn:microsoft.com/office/officeart/2018/5/layout/IconCircleLabelList"/>
    <dgm:cxn modelId="{A483B0CF-A18B-445F-8025-0B26A8DE5DB7}" type="presParOf" srcId="{A1201A90-1417-4AEA-B849-830A0D14165D}" destId="{C9CC1613-16E8-4270-94F3-2878C6424C3E}" srcOrd="2" destOrd="0" presId="urn:microsoft.com/office/officeart/2018/5/layout/IconCircleLabelList"/>
    <dgm:cxn modelId="{BDF84ADE-81D1-4004-83F7-A39D5F4990FC}" type="presParOf" srcId="{A1201A90-1417-4AEA-B849-830A0D14165D}" destId="{4DF256E6-E14D-40F1-BAD2-59D5123567C7}" srcOrd="3" destOrd="0" presId="urn:microsoft.com/office/officeart/2018/5/layout/IconCircleLabelList"/>
    <dgm:cxn modelId="{85E6688E-9DBD-4C96-9E0B-496170E64721}" type="presParOf" srcId="{F06B4661-F3F5-414D-BBA3-50E439A7C19D}" destId="{AE9F0280-2219-491C-BA06-EA8F41AF9CE5}" srcOrd="11" destOrd="0" presId="urn:microsoft.com/office/officeart/2018/5/layout/IconCircleLabelList"/>
    <dgm:cxn modelId="{02B80B90-CF5B-4B2E-A2BE-363DC0A38FCE}" type="presParOf" srcId="{F06B4661-F3F5-414D-BBA3-50E439A7C19D}" destId="{1900C4A3-AE47-47D7-9643-30317E15E709}" srcOrd="12" destOrd="0" presId="urn:microsoft.com/office/officeart/2018/5/layout/IconCircleLabelList"/>
    <dgm:cxn modelId="{9980266C-AD39-465D-A3E6-989FF4F697D7}" type="presParOf" srcId="{1900C4A3-AE47-47D7-9643-30317E15E709}" destId="{EB916C50-B971-46AA-93C0-20BF553D391A}" srcOrd="0" destOrd="0" presId="urn:microsoft.com/office/officeart/2018/5/layout/IconCircleLabelList"/>
    <dgm:cxn modelId="{4616784A-0FA7-48FF-8415-8A9285EF19E1}" type="presParOf" srcId="{1900C4A3-AE47-47D7-9643-30317E15E709}" destId="{47E3F5BD-ABCA-4759-A4B8-0491A2400918}" srcOrd="1" destOrd="0" presId="urn:microsoft.com/office/officeart/2018/5/layout/IconCircleLabelList"/>
    <dgm:cxn modelId="{EFE8166C-5A4D-4D5E-A7EB-FEFCBD795A01}" type="presParOf" srcId="{1900C4A3-AE47-47D7-9643-30317E15E709}" destId="{532502B1-7497-453A-A131-D1A93F3A240E}" srcOrd="2" destOrd="0" presId="urn:microsoft.com/office/officeart/2018/5/layout/IconCircleLabelList"/>
    <dgm:cxn modelId="{59989775-5808-4B45-8A7A-069F60E4D7D2}" type="presParOf" srcId="{1900C4A3-AE47-47D7-9643-30317E15E709}" destId="{9416E4DA-7E92-456B-80DF-A4CC9FA4D58B}"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E53685-9A3B-41E4-93E8-D79B14DC061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91328ED-E7C2-4B36-BE7B-7F5CD2F4B658}">
      <dgm:prSet/>
      <dgm:spPr/>
      <dgm:t>
        <a:bodyPr/>
        <a:lstStyle/>
        <a:p>
          <a:r>
            <a:rPr lang="en-US" dirty="0"/>
            <a:t>Students must demonstrate “proficiency” on each of the 11 Administrator Standards in order to pass the practicum portion of the Educate-WI program as evaluated by </a:t>
          </a:r>
          <a:r>
            <a:rPr lang="en-US" i="1" dirty="0"/>
            <a:t>BOTH</a:t>
          </a:r>
          <a:r>
            <a:rPr lang="en-US" dirty="0"/>
            <a:t> the cooperating administrator and the Educate-WI supervisor.</a:t>
          </a:r>
        </a:p>
      </dgm:t>
    </dgm:pt>
    <dgm:pt modelId="{FC888AD1-B4A0-45BD-84CB-BD4CBBA7C147}" type="parTrans" cxnId="{435B7CE8-CD26-4633-BFA5-975D4DD7494F}">
      <dgm:prSet/>
      <dgm:spPr/>
      <dgm:t>
        <a:bodyPr/>
        <a:lstStyle/>
        <a:p>
          <a:endParaRPr lang="en-US"/>
        </a:p>
      </dgm:t>
    </dgm:pt>
    <dgm:pt modelId="{EA7E7930-7F81-423E-B074-5DE27CB3C77D}" type="sibTrans" cxnId="{435B7CE8-CD26-4633-BFA5-975D4DD7494F}">
      <dgm:prSet/>
      <dgm:spPr/>
      <dgm:t>
        <a:bodyPr/>
        <a:lstStyle/>
        <a:p>
          <a:endParaRPr lang="en-US"/>
        </a:p>
      </dgm:t>
    </dgm:pt>
    <dgm:pt modelId="{2395F445-A453-4479-AB63-3E6E0A8C47D4}">
      <dgm:prSet/>
      <dgm:spPr/>
      <dgm:t>
        <a:bodyPr/>
        <a:lstStyle/>
        <a:p>
          <a:r>
            <a:rPr lang="en-US" dirty="0"/>
            <a:t>Proficiency is demonstrated by achieving at least a score of 3 points (out of 4 points) on each of the 11 Wisconsin Administrator Standards included on the Practicum Evaluation Rubric.</a:t>
          </a:r>
        </a:p>
      </dgm:t>
    </dgm:pt>
    <dgm:pt modelId="{BB4B1CD5-10BB-41BD-86F5-C84C8FE0859B}" type="parTrans" cxnId="{79631CE2-20E8-4661-AECA-91177FE7120A}">
      <dgm:prSet/>
      <dgm:spPr/>
      <dgm:t>
        <a:bodyPr/>
        <a:lstStyle/>
        <a:p>
          <a:endParaRPr lang="en-US"/>
        </a:p>
      </dgm:t>
    </dgm:pt>
    <dgm:pt modelId="{EEEEF042-1547-4544-88EA-5C28EE43C914}" type="sibTrans" cxnId="{79631CE2-20E8-4661-AECA-91177FE7120A}">
      <dgm:prSet/>
      <dgm:spPr/>
      <dgm:t>
        <a:bodyPr/>
        <a:lstStyle/>
        <a:p>
          <a:endParaRPr lang="en-US"/>
        </a:p>
      </dgm:t>
    </dgm:pt>
    <dgm:pt modelId="{1BD01917-38A8-40E3-A24D-AD45CC76E88E}">
      <dgm:prSet/>
      <dgm:spPr/>
      <dgm:t>
        <a:bodyPr/>
        <a:lstStyle/>
        <a:p>
          <a:r>
            <a:rPr lang="en-US" dirty="0"/>
            <a:t>Be sure that you are measuring the student’s proficiency on the Wisconsin11 Administrator Standards </a:t>
          </a:r>
          <a:r>
            <a:rPr lang="en-US" b="1" i="1" dirty="0"/>
            <a:t>through the lens of their work as an administrator rather than that of a teacher.</a:t>
          </a:r>
          <a:endParaRPr lang="en-US" dirty="0"/>
        </a:p>
      </dgm:t>
    </dgm:pt>
    <dgm:pt modelId="{04FFAAE1-8FBD-4BDF-8D19-F1C583908018}" type="parTrans" cxnId="{9E8A8F98-0C8B-44EE-AD60-294002161BB1}">
      <dgm:prSet/>
      <dgm:spPr/>
      <dgm:t>
        <a:bodyPr/>
        <a:lstStyle/>
        <a:p>
          <a:endParaRPr lang="en-US"/>
        </a:p>
      </dgm:t>
    </dgm:pt>
    <dgm:pt modelId="{9999B122-D5E1-4926-9227-46C15B03BBA8}" type="sibTrans" cxnId="{9E8A8F98-0C8B-44EE-AD60-294002161BB1}">
      <dgm:prSet/>
      <dgm:spPr/>
      <dgm:t>
        <a:bodyPr/>
        <a:lstStyle/>
        <a:p>
          <a:endParaRPr lang="en-US"/>
        </a:p>
      </dgm:t>
    </dgm:pt>
    <dgm:pt modelId="{160A84D8-B8B7-4D6E-A4EE-37CBFD0C2372}">
      <dgm:prSet/>
      <dgm:spPr/>
      <dgm:t>
        <a:bodyPr/>
        <a:lstStyle/>
        <a:p>
          <a:r>
            <a:rPr lang="en-US" dirty="0"/>
            <a:t>A standard may be recorded as “No Artifacts” because there aren’t any artifacts at the time of the evaluation. Be sure any “No Artifacts” scored standards are scored in the next evaluation.</a:t>
          </a:r>
        </a:p>
      </dgm:t>
    </dgm:pt>
    <dgm:pt modelId="{0204B6A8-860F-45EF-B90E-99CD82313311}" type="parTrans" cxnId="{E3493F09-EA9E-4633-9EC6-7811E968841B}">
      <dgm:prSet/>
      <dgm:spPr/>
      <dgm:t>
        <a:bodyPr/>
        <a:lstStyle/>
        <a:p>
          <a:endParaRPr lang="en-US"/>
        </a:p>
      </dgm:t>
    </dgm:pt>
    <dgm:pt modelId="{A19EEFDE-798C-451E-9B14-59ED771FB27B}" type="sibTrans" cxnId="{E3493F09-EA9E-4633-9EC6-7811E968841B}">
      <dgm:prSet/>
      <dgm:spPr/>
      <dgm:t>
        <a:bodyPr/>
        <a:lstStyle/>
        <a:p>
          <a:endParaRPr lang="en-US"/>
        </a:p>
      </dgm:t>
    </dgm:pt>
    <dgm:pt modelId="{E7E7D6B7-D085-4827-909A-0A7674BFDC21}" type="pres">
      <dgm:prSet presAssocID="{68E53685-9A3B-41E4-93E8-D79B14DC0613}" presName="vert0" presStyleCnt="0">
        <dgm:presLayoutVars>
          <dgm:dir/>
          <dgm:animOne val="branch"/>
          <dgm:animLvl val="lvl"/>
        </dgm:presLayoutVars>
      </dgm:prSet>
      <dgm:spPr/>
    </dgm:pt>
    <dgm:pt modelId="{89A473CB-D5AF-496C-A0AB-B3471A8737F4}" type="pres">
      <dgm:prSet presAssocID="{B91328ED-E7C2-4B36-BE7B-7F5CD2F4B658}" presName="thickLine" presStyleLbl="alignNode1" presStyleIdx="0" presStyleCnt="4"/>
      <dgm:spPr/>
    </dgm:pt>
    <dgm:pt modelId="{00EB700B-BEEC-4297-968A-051EC4EEE928}" type="pres">
      <dgm:prSet presAssocID="{B91328ED-E7C2-4B36-BE7B-7F5CD2F4B658}" presName="horz1" presStyleCnt="0"/>
      <dgm:spPr/>
    </dgm:pt>
    <dgm:pt modelId="{8EBAF29D-6B5D-4F53-BC0C-04C2164CE3F2}" type="pres">
      <dgm:prSet presAssocID="{B91328ED-E7C2-4B36-BE7B-7F5CD2F4B658}" presName="tx1" presStyleLbl="revTx" presStyleIdx="0" presStyleCnt="4"/>
      <dgm:spPr/>
    </dgm:pt>
    <dgm:pt modelId="{E372123F-1F3F-45CA-ACCE-E1B48C0AD4CB}" type="pres">
      <dgm:prSet presAssocID="{B91328ED-E7C2-4B36-BE7B-7F5CD2F4B658}" presName="vert1" presStyleCnt="0"/>
      <dgm:spPr/>
    </dgm:pt>
    <dgm:pt modelId="{C0FD6902-897E-4649-8F09-D91A705AA55D}" type="pres">
      <dgm:prSet presAssocID="{2395F445-A453-4479-AB63-3E6E0A8C47D4}" presName="thickLine" presStyleLbl="alignNode1" presStyleIdx="1" presStyleCnt="4"/>
      <dgm:spPr/>
    </dgm:pt>
    <dgm:pt modelId="{2F9BD75F-09BC-46BD-9FBE-F2FB018A494B}" type="pres">
      <dgm:prSet presAssocID="{2395F445-A453-4479-AB63-3E6E0A8C47D4}" presName="horz1" presStyleCnt="0"/>
      <dgm:spPr/>
    </dgm:pt>
    <dgm:pt modelId="{4CE91772-5C93-4C2E-9818-659B336A65F2}" type="pres">
      <dgm:prSet presAssocID="{2395F445-A453-4479-AB63-3E6E0A8C47D4}" presName="tx1" presStyleLbl="revTx" presStyleIdx="1" presStyleCnt="4"/>
      <dgm:spPr/>
    </dgm:pt>
    <dgm:pt modelId="{FDDDF61B-4D1F-4A9E-B8F3-0646921956B4}" type="pres">
      <dgm:prSet presAssocID="{2395F445-A453-4479-AB63-3E6E0A8C47D4}" presName="vert1" presStyleCnt="0"/>
      <dgm:spPr/>
    </dgm:pt>
    <dgm:pt modelId="{E4DA66DA-B3D5-4FF3-A920-2110CC0B46EE}" type="pres">
      <dgm:prSet presAssocID="{1BD01917-38A8-40E3-A24D-AD45CC76E88E}" presName="thickLine" presStyleLbl="alignNode1" presStyleIdx="2" presStyleCnt="4"/>
      <dgm:spPr/>
    </dgm:pt>
    <dgm:pt modelId="{57618688-5CEA-462E-AE4F-705D0E45116B}" type="pres">
      <dgm:prSet presAssocID="{1BD01917-38A8-40E3-A24D-AD45CC76E88E}" presName="horz1" presStyleCnt="0"/>
      <dgm:spPr/>
    </dgm:pt>
    <dgm:pt modelId="{0F1874CD-E690-469D-A45D-3E962D983B09}" type="pres">
      <dgm:prSet presAssocID="{1BD01917-38A8-40E3-A24D-AD45CC76E88E}" presName="tx1" presStyleLbl="revTx" presStyleIdx="2" presStyleCnt="4"/>
      <dgm:spPr/>
    </dgm:pt>
    <dgm:pt modelId="{F7038348-6548-48AC-B7C2-2EE3D3C6BD1B}" type="pres">
      <dgm:prSet presAssocID="{1BD01917-38A8-40E3-A24D-AD45CC76E88E}" presName="vert1" presStyleCnt="0"/>
      <dgm:spPr/>
    </dgm:pt>
    <dgm:pt modelId="{506E4C9B-1E5F-4B19-94D0-B75517D712B6}" type="pres">
      <dgm:prSet presAssocID="{160A84D8-B8B7-4D6E-A4EE-37CBFD0C2372}" presName="thickLine" presStyleLbl="alignNode1" presStyleIdx="3" presStyleCnt="4"/>
      <dgm:spPr/>
    </dgm:pt>
    <dgm:pt modelId="{A9EC713F-9304-408E-9BF8-5B270E7AF50A}" type="pres">
      <dgm:prSet presAssocID="{160A84D8-B8B7-4D6E-A4EE-37CBFD0C2372}" presName="horz1" presStyleCnt="0"/>
      <dgm:spPr/>
    </dgm:pt>
    <dgm:pt modelId="{3125D9BC-1AC9-443C-A207-CF4F00493992}" type="pres">
      <dgm:prSet presAssocID="{160A84D8-B8B7-4D6E-A4EE-37CBFD0C2372}" presName="tx1" presStyleLbl="revTx" presStyleIdx="3" presStyleCnt="4" custLinFactNeighborX="1239" custLinFactNeighborY="0"/>
      <dgm:spPr/>
    </dgm:pt>
    <dgm:pt modelId="{F588C1A8-427E-40AA-A1BE-FB85B3B86F55}" type="pres">
      <dgm:prSet presAssocID="{160A84D8-B8B7-4D6E-A4EE-37CBFD0C2372}" presName="vert1" presStyleCnt="0"/>
      <dgm:spPr/>
    </dgm:pt>
  </dgm:ptLst>
  <dgm:cxnLst>
    <dgm:cxn modelId="{E3493F09-EA9E-4633-9EC6-7811E968841B}" srcId="{68E53685-9A3B-41E4-93E8-D79B14DC0613}" destId="{160A84D8-B8B7-4D6E-A4EE-37CBFD0C2372}" srcOrd="3" destOrd="0" parTransId="{0204B6A8-860F-45EF-B90E-99CD82313311}" sibTransId="{A19EEFDE-798C-451E-9B14-59ED771FB27B}"/>
    <dgm:cxn modelId="{F35F5235-531C-47D8-89AD-FF9900C041CB}" type="presOf" srcId="{2395F445-A453-4479-AB63-3E6E0A8C47D4}" destId="{4CE91772-5C93-4C2E-9818-659B336A65F2}" srcOrd="0" destOrd="0" presId="urn:microsoft.com/office/officeart/2008/layout/LinedList"/>
    <dgm:cxn modelId="{9E991A4A-FFA7-4BF3-9449-6BF46E80767D}" type="presOf" srcId="{68E53685-9A3B-41E4-93E8-D79B14DC0613}" destId="{E7E7D6B7-D085-4827-909A-0A7674BFDC21}" srcOrd="0" destOrd="0" presId="urn:microsoft.com/office/officeart/2008/layout/LinedList"/>
    <dgm:cxn modelId="{8D3B0756-2E48-4861-8F68-8062A016A7D0}" type="presOf" srcId="{B91328ED-E7C2-4B36-BE7B-7F5CD2F4B658}" destId="{8EBAF29D-6B5D-4F53-BC0C-04C2164CE3F2}" srcOrd="0" destOrd="0" presId="urn:microsoft.com/office/officeart/2008/layout/LinedList"/>
    <dgm:cxn modelId="{7D393188-763A-4FC9-8202-E5166C076496}" type="presOf" srcId="{1BD01917-38A8-40E3-A24D-AD45CC76E88E}" destId="{0F1874CD-E690-469D-A45D-3E962D983B09}" srcOrd="0" destOrd="0" presId="urn:microsoft.com/office/officeart/2008/layout/LinedList"/>
    <dgm:cxn modelId="{65237489-60D0-4292-A0D0-0133D5C2911B}" type="presOf" srcId="{160A84D8-B8B7-4D6E-A4EE-37CBFD0C2372}" destId="{3125D9BC-1AC9-443C-A207-CF4F00493992}" srcOrd="0" destOrd="0" presId="urn:microsoft.com/office/officeart/2008/layout/LinedList"/>
    <dgm:cxn modelId="{9E8A8F98-0C8B-44EE-AD60-294002161BB1}" srcId="{68E53685-9A3B-41E4-93E8-D79B14DC0613}" destId="{1BD01917-38A8-40E3-A24D-AD45CC76E88E}" srcOrd="2" destOrd="0" parTransId="{04FFAAE1-8FBD-4BDF-8D19-F1C583908018}" sibTransId="{9999B122-D5E1-4926-9227-46C15B03BBA8}"/>
    <dgm:cxn modelId="{79631CE2-20E8-4661-AECA-91177FE7120A}" srcId="{68E53685-9A3B-41E4-93E8-D79B14DC0613}" destId="{2395F445-A453-4479-AB63-3E6E0A8C47D4}" srcOrd="1" destOrd="0" parTransId="{BB4B1CD5-10BB-41BD-86F5-C84C8FE0859B}" sibTransId="{EEEEF042-1547-4544-88EA-5C28EE43C914}"/>
    <dgm:cxn modelId="{435B7CE8-CD26-4633-BFA5-975D4DD7494F}" srcId="{68E53685-9A3B-41E4-93E8-D79B14DC0613}" destId="{B91328ED-E7C2-4B36-BE7B-7F5CD2F4B658}" srcOrd="0" destOrd="0" parTransId="{FC888AD1-B4A0-45BD-84CB-BD4CBBA7C147}" sibTransId="{EA7E7930-7F81-423E-B074-5DE27CB3C77D}"/>
    <dgm:cxn modelId="{3F8A179F-E301-44A8-84CA-F5FBABC8B7B8}" type="presParOf" srcId="{E7E7D6B7-D085-4827-909A-0A7674BFDC21}" destId="{89A473CB-D5AF-496C-A0AB-B3471A8737F4}" srcOrd="0" destOrd="0" presId="urn:microsoft.com/office/officeart/2008/layout/LinedList"/>
    <dgm:cxn modelId="{F9BED121-4DE1-4B12-90B1-AB223064AC0E}" type="presParOf" srcId="{E7E7D6B7-D085-4827-909A-0A7674BFDC21}" destId="{00EB700B-BEEC-4297-968A-051EC4EEE928}" srcOrd="1" destOrd="0" presId="urn:microsoft.com/office/officeart/2008/layout/LinedList"/>
    <dgm:cxn modelId="{22EC5CFD-94EA-4B1B-966E-4781A2E73751}" type="presParOf" srcId="{00EB700B-BEEC-4297-968A-051EC4EEE928}" destId="{8EBAF29D-6B5D-4F53-BC0C-04C2164CE3F2}" srcOrd="0" destOrd="0" presId="urn:microsoft.com/office/officeart/2008/layout/LinedList"/>
    <dgm:cxn modelId="{73141220-FEC2-448F-BCDC-04BF7CB344F8}" type="presParOf" srcId="{00EB700B-BEEC-4297-968A-051EC4EEE928}" destId="{E372123F-1F3F-45CA-ACCE-E1B48C0AD4CB}" srcOrd="1" destOrd="0" presId="urn:microsoft.com/office/officeart/2008/layout/LinedList"/>
    <dgm:cxn modelId="{111D1727-B087-48C4-83C8-5CC69CB2D2C0}" type="presParOf" srcId="{E7E7D6B7-D085-4827-909A-0A7674BFDC21}" destId="{C0FD6902-897E-4649-8F09-D91A705AA55D}" srcOrd="2" destOrd="0" presId="urn:microsoft.com/office/officeart/2008/layout/LinedList"/>
    <dgm:cxn modelId="{F236367C-739E-4E4C-8857-BBCF52695830}" type="presParOf" srcId="{E7E7D6B7-D085-4827-909A-0A7674BFDC21}" destId="{2F9BD75F-09BC-46BD-9FBE-F2FB018A494B}" srcOrd="3" destOrd="0" presId="urn:microsoft.com/office/officeart/2008/layout/LinedList"/>
    <dgm:cxn modelId="{259E30BB-598D-418D-9B64-784468A3FC78}" type="presParOf" srcId="{2F9BD75F-09BC-46BD-9FBE-F2FB018A494B}" destId="{4CE91772-5C93-4C2E-9818-659B336A65F2}" srcOrd="0" destOrd="0" presId="urn:microsoft.com/office/officeart/2008/layout/LinedList"/>
    <dgm:cxn modelId="{E2D3598C-B4D4-4766-AB37-7FE29D994743}" type="presParOf" srcId="{2F9BD75F-09BC-46BD-9FBE-F2FB018A494B}" destId="{FDDDF61B-4D1F-4A9E-B8F3-0646921956B4}" srcOrd="1" destOrd="0" presId="urn:microsoft.com/office/officeart/2008/layout/LinedList"/>
    <dgm:cxn modelId="{C480BE99-3A9C-4A44-BAF1-CDEB9011520C}" type="presParOf" srcId="{E7E7D6B7-D085-4827-909A-0A7674BFDC21}" destId="{E4DA66DA-B3D5-4FF3-A920-2110CC0B46EE}" srcOrd="4" destOrd="0" presId="urn:microsoft.com/office/officeart/2008/layout/LinedList"/>
    <dgm:cxn modelId="{4E4711FE-D24E-4184-8854-81785D43D7CD}" type="presParOf" srcId="{E7E7D6B7-D085-4827-909A-0A7674BFDC21}" destId="{57618688-5CEA-462E-AE4F-705D0E45116B}" srcOrd="5" destOrd="0" presId="urn:microsoft.com/office/officeart/2008/layout/LinedList"/>
    <dgm:cxn modelId="{104A7DAC-370D-4676-88ED-5114C377B509}" type="presParOf" srcId="{57618688-5CEA-462E-AE4F-705D0E45116B}" destId="{0F1874CD-E690-469D-A45D-3E962D983B09}" srcOrd="0" destOrd="0" presId="urn:microsoft.com/office/officeart/2008/layout/LinedList"/>
    <dgm:cxn modelId="{9739A169-F21F-474A-B301-0141CF83110C}" type="presParOf" srcId="{57618688-5CEA-462E-AE4F-705D0E45116B}" destId="{F7038348-6548-48AC-B7C2-2EE3D3C6BD1B}" srcOrd="1" destOrd="0" presId="urn:microsoft.com/office/officeart/2008/layout/LinedList"/>
    <dgm:cxn modelId="{424BB7B8-CE02-467C-B0B2-1AE68ECF3CB7}" type="presParOf" srcId="{E7E7D6B7-D085-4827-909A-0A7674BFDC21}" destId="{506E4C9B-1E5F-4B19-94D0-B75517D712B6}" srcOrd="6" destOrd="0" presId="urn:microsoft.com/office/officeart/2008/layout/LinedList"/>
    <dgm:cxn modelId="{B20C6C4F-DEBB-47D7-BDE1-C1C4C04F5D7A}" type="presParOf" srcId="{E7E7D6B7-D085-4827-909A-0A7674BFDC21}" destId="{A9EC713F-9304-408E-9BF8-5B270E7AF50A}" srcOrd="7" destOrd="0" presId="urn:microsoft.com/office/officeart/2008/layout/LinedList"/>
    <dgm:cxn modelId="{A6BFBB11-5058-4040-A799-85D717D1CAD9}" type="presParOf" srcId="{A9EC713F-9304-408E-9BF8-5B270E7AF50A}" destId="{3125D9BC-1AC9-443C-A207-CF4F00493992}" srcOrd="0" destOrd="0" presId="urn:microsoft.com/office/officeart/2008/layout/LinedList"/>
    <dgm:cxn modelId="{8841CD21-0E4B-425C-B99C-3CB0909CA864}" type="presParOf" srcId="{A9EC713F-9304-408E-9BF8-5B270E7AF50A}" destId="{F588C1A8-427E-40AA-A1BE-FB85B3B86F55}"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D86369-64EB-4A76-B378-AD9F509A0A9F}"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n-US"/>
        </a:p>
      </dgm:t>
    </dgm:pt>
    <dgm:pt modelId="{C3DC412C-17D6-46D9-84F2-02FAF2C6F489}">
      <dgm:prSet/>
      <dgm:spPr/>
      <dgm:t>
        <a:bodyPr/>
        <a:lstStyle/>
        <a:p>
          <a:r>
            <a:rPr lang="en-US" dirty="0"/>
            <a:t>If a student scores less than a three (3) on any standard during any evaluation, the supervisor and cooperating administrator will recommend strategies to the student to help improve the score on the next evaluation.</a:t>
          </a:r>
        </a:p>
      </dgm:t>
    </dgm:pt>
    <dgm:pt modelId="{9D8D664E-C624-4D57-BFB5-9A2E8BAD9F73}" type="parTrans" cxnId="{D8B49448-015A-43FA-A1C2-0183218CDBA1}">
      <dgm:prSet/>
      <dgm:spPr/>
      <dgm:t>
        <a:bodyPr/>
        <a:lstStyle/>
        <a:p>
          <a:endParaRPr lang="en-US"/>
        </a:p>
      </dgm:t>
    </dgm:pt>
    <dgm:pt modelId="{AE45337E-A972-4A04-BFB1-5734664E3ECB}" type="sibTrans" cxnId="{D8B49448-015A-43FA-A1C2-0183218CDBA1}">
      <dgm:prSet/>
      <dgm:spPr/>
      <dgm:t>
        <a:bodyPr/>
        <a:lstStyle/>
        <a:p>
          <a:endParaRPr lang="en-US"/>
        </a:p>
      </dgm:t>
    </dgm:pt>
    <dgm:pt modelId="{0966F947-860C-4FA3-B68E-0FAF51BA04DA}">
      <dgm:prSet/>
      <dgm:spPr/>
      <dgm:t>
        <a:bodyPr/>
        <a:lstStyle/>
        <a:p>
          <a:r>
            <a:rPr lang="en-US" dirty="0"/>
            <a:t>The student will need to set a goal for that standard in their Educate-WI student account based on the recommended strategies.</a:t>
          </a:r>
        </a:p>
      </dgm:t>
    </dgm:pt>
    <dgm:pt modelId="{5063F054-1729-4E6D-9F85-B97D363DECE7}" type="parTrans" cxnId="{EBCF4F7A-684A-4404-B08D-874BB00499D8}">
      <dgm:prSet/>
      <dgm:spPr/>
      <dgm:t>
        <a:bodyPr/>
        <a:lstStyle/>
        <a:p>
          <a:endParaRPr lang="en-US"/>
        </a:p>
      </dgm:t>
    </dgm:pt>
    <dgm:pt modelId="{55FD6D2D-1413-4614-AFC5-37EB19F57549}" type="sibTrans" cxnId="{EBCF4F7A-684A-4404-B08D-874BB00499D8}">
      <dgm:prSet/>
      <dgm:spPr/>
      <dgm:t>
        <a:bodyPr/>
        <a:lstStyle/>
        <a:p>
          <a:endParaRPr lang="en-US"/>
        </a:p>
      </dgm:t>
    </dgm:pt>
    <dgm:pt modelId="{8740BC5F-1E99-40E0-BFFA-E0095ECF7625}">
      <dgm:prSet/>
      <dgm:spPr/>
      <dgm:t>
        <a:bodyPr/>
        <a:lstStyle/>
        <a:p>
          <a:r>
            <a:rPr lang="en-US" dirty="0"/>
            <a:t>Additional evaluations beyond the minimum requirement of two evaluations by the cooperating administrator and two evaluations by the Educate-WI supervisor may be needed to allow the student time and support to develop specific skills.</a:t>
          </a:r>
        </a:p>
      </dgm:t>
    </dgm:pt>
    <dgm:pt modelId="{5909CE7E-B24F-46F5-8994-6519B7F5FE72}" type="parTrans" cxnId="{B541A2BB-95D3-491B-8261-A271201FF4BA}">
      <dgm:prSet/>
      <dgm:spPr/>
      <dgm:t>
        <a:bodyPr/>
        <a:lstStyle/>
        <a:p>
          <a:endParaRPr lang="en-US"/>
        </a:p>
      </dgm:t>
    </dgm:pt>
    <dgm:pt modelId="{1F6C5526-47E3-41C4-A1D1-AF4E15C25E75}" type="sibTrans" cxnId="{B541A2BB-95D3-491B-8261-A271201FF4BA}">
      <dgm:prSet/>
      <dgm:spPr/>
      <dgm:t>
        <a:bodyPr/>
        <a:lstStyle/>
        <a:p>
          <a:endParaRPr lang="en-US"/>
        </a:p>
      </dgm:t>
    </dgm:pt>
    <dgm:pt modelId="{B90E0CCA-344E-4FF9-BA88-99BCA839B0C9}">
      <dgm:prSet/>
      <dgm:spPr/>
      <dgm:t>
        <a:bodyPr/>
        <a:lstStyle/>
        <a:p>
          <a:r>
            <a:rPr lang="en-US" dirty="0"/>
            <a:t>If a challenge persists, then a team meeting will be scheduled to include the student, cooperating administrator, Educate-WI supervisor, and program director to establish an action plan for improvement. </a:t>
          </a:r>
        </a:p>
      </dgm:t>
    </dgm:pt>
    <dgm:pt modelId="{58AB1DEA-146F-496B-92B1-1AC259CB732C}" type="parTrans" cxnId="{14F0C39A-3D69-4E33-A352-5BC1CF3CF5AB}">
      <dgm:prSet/>
      <dgm:spPr/>
      <dgm:t>
        <a:bodyPr/>
        <a:lstStyle/>
        <a:p>
          <a:endParaRPr lang="en-US"/>
        </a:p>
      </dgm:t>
    </dgm:pt>
    <dgm:pt modelId="{D47EAED2-B5A6-4E46-A8BC-2703995E4C32}" type="sibTrans" cxnId="{14F0C39A-3D69-4E33-A352-5BC1CF3CF5AB}">
      <dgm:prSet/>
      <dgm:spPr/>
      <dgm:t>
        <a:bodyPr/>
        <a:lstStyle/>
        <a:p>
          <a:endParaRPr lang="en-US"/>
        </a:p>
      </dgm:t>
    </dgm:pt>
    <dgm:pt modelId="{C60D0AB2-8C18-4B7C-8804-8F69EFED9439}" type="pres">
      <dgm:prSet presAssocID="{DBD86369-64EB-4A76-B378-AD9F509A0A9F}" presName="outerComposite" presStyleCnt="0">
        <dgm:presLayoutVars>
          <dgm:chMax val="5"/>
          <dgm:dir/>
          <dgm:resizeHandles val="exact"/>
        </dgm:presLayoutVars>
      </dgm:prSet>
      <dgm:spPr/>
    </dgm:pt>
    <dgm:pt modelId="{DF57D030-0704-4429-96AE-7E2779EC635C}" type="pres">
      <dgm:prSet presAssocID="{DBD86369-64EB-4A76-B378-AD9F509A0A9F}" presName="dummyMaxCanvas" presStyleCnt="0">
        <dgm:presLayoutVars/>
      </dgm:prSet>
      <dgm:spPr/>
    </dgm:pt>
    <dgm:pt modelId="{0062C2DB-5996-4BB1-874B-800C7B0754E8}" type="pres">
      <dgm:prSet presAssocID="{DBD86369-64EB-4A76-B378-AD9F509A0A9F}" presName="FourNodes_1" presStyleLbl="node1" presStyleIdx="0" presStyleCnt="4">
        <dgm:presLayoutVars>
          <dgm:bulletEnabled val="1"/>
        </dgm:presLayoutVars>
      </dgm:prSet>
      <dgm:spPr/>
    </dgm:pt>
    <dgm:pt modelId="{4E69B8E5-91D5-42BD-B307-55C6B6E6DE04}" type="pres">
      <dgm:prSet presAssocID="{DBD86369-64EB-4A76-B378-AD9F509A0A9F}" presName="FourNodes_2" presStyleLbl="node1" presStyleIdx="1" presStyleCnt="4">
        <dgm:presLayoutVars>
          <dgm:bulletEnabled val="1"/>
        </dgm:presLayoutVars>
      </dgm:prSet>
      <dgm:spPr/>
    </dgm:pt>
    <dgm:pt modelId="{6B09600A-9EA5-47EC-8722-E7CE1E79596E}" type="pres">
      <dgm:prSet presAssocID="{DBD86369-64EB-4A76-B378-AD9F509A0A9F}" presName="FourNodes_3" presStyleLbl="node1" presStyleIdx="2" presStyleCnt="4">
        <dgm:presLayoutVars>
          <dgm:bulletEnabled val="1"/>
        </dgm:presLayoutVars>
      </dgm:prSet>
      <dgm:spPr/>
    </dgm:pt>
    <dgm:pt modelId="{9A0E8375-E09C-418B-A124-3964CA59141C}" type="pres">
      <dgm:prSet presAssocID="{DBD86369-64EB-4A76-B378-AD9F509A0A9F}" presName="FourNodes_4" presStyleLbl="node1" presStyleIdx="3" presStyleCnt="4">
        <dgm:presLayoutVars>
          <dgm:bulletEnabled val="1"/>
        </dgm:presLayoutVars>
      </dgm:prSet>
      <dgm:spPr/>
    </dgm:pt>
    <dgm:pt modelId="{084EEB75-97E8-42C6-9D77-67E9B834964B}" type="pres">
      <dgm:prSet presAssocID="{DBD86369-64EB-4A76-B378-AD9F509A0A9F}" presName="FourConn_1-2" presStyleLbl="fgAccFollowNode1" presStyleIdx="0" presStyleCnt="3">
        <dgm:presLayoutVars>
          <dgm:bulletEnabled val="1"/>
        </dgm:presLayoutVars>
      </dgm:prSet>
      <dgm:spPr/>
    </dgm:pt>
    <dgm:pt modelId="{245CB589-C07D-49F4-ACE7-A94DAD0214C4}" type="pres">
      <dgm:prSet presAssocID="{DBD86369-64EB-4A76-B378-AD9F509A0A9F}" presName="FourConn_2-3" presStyleLbl="fgAccFollowNode1" presStyleIdx="1" presStyleCnt="3">
        <dgm:presLayoutVars>
          <dgm:bulletEnabled val="1"/>
        </dgm:presLayoutVars>
      </dgm:prSet>
      <dgm:spPr/>
    </dgm:pt>
    <dgm:pt modelId="{7F0AFE7A-7236-446B-97B4-B15EFC37AE4E}" type="pres">
      <dgm:prSet presAssocID="{DBD86369-64EB-4A76-B378-AD9F509A0A9F}" presName="FourConn_3-4" presStyleLbl="fgAccFollowNode1" presStyleIdx="2" presStyleCnt="3">
        <dgm:presLayoutVars>
          <dgm:bulletEnabled val="1"/>
        </dgm:presLayoutVars>
      </dgm:prSet>
      <dgm:spPr/>
    </dgm:pt>
    <dgm:pt modelId="{DB6F8760-3A45-405C-BF6F-4149D81180B4}" type="pres">
      <dgm:prSet presAssocID="{DBD86369-64EB-4A76-B378-AD9F509A0A9F}" presName="FourNodes_1_text" presStyleLbl="node1" presStyleIdx="3" presStyleCnt="4">
        <dgm:presLayoutVars>
          <dgm:bulletEnabled val="1"/>
        </dgm:presLayoutVars>
      </dgm:prSet>
      <dgm:spPr/>
    </dgm:pt>
    <dgm:pt modelId="{51E6C17C-1218-4249-A4B2-CC0984845005}" type="pres">
      <dgm:prSet presAssocID="{DBD86369-64EB-4A76-B378-AD9F509A0A9F}" presName="FourNodes_2_text" presStyleLbl="node1" presStyleIdx="3" presStyleCnt="4">
        <dgm:presLayoutVars>
          <dgm:bulletEnabled val="1"/>
        </dgm:presLayoutVars>
      </dgm:prSet>
      <dgm:spPr/>
    </dgm:pt>
    <dgm:pt modelId="{A680BD92-9688-4FAD-ADEB-CF72100D92C6}" type="pres">
      <dgm:prSet presAssocID="{DBD86369-64EB-4A76-B378-AD9F509A0A9F}" presName="FourNodes_3_text" presStyleLbl="node1" presStyleIdx="3" presStyleCnt="4">
        <dgm:presLayoutVars>
          <dgm:bulletEnabled val="1"/>
        </dgm:presLayoutVars>
      </dgm:prSet>
      <dgm:spPr/>
    </dgm:pt>
    <dgm:pt modelId="{728480BD-CB0D-484E-A064-4E735E22B993}" type="pres">
      <dgm:prSet presAssocID="{DBD86369-64EB-4A76-B378-AD9F509A0A9F}" presName="FourNodes_4_text" presStyleLbl="node1" presStyleIdx="3" presStyleCnt="4">
        <dgm:presLayoutVars>
          <dgm:bulletEnabled val="1"/>
        </dgm:presLayoutVars>
      </dgm:prSet>
      <dgm:spPr/>
    </dgm:pt>
  </dgm:ptLst>
  <dgm:cxnLst>
    <dgm:cxn modelId="{59409911-6915-496F-904A-68CB69E25605}" type="presOf" srcId="{8740BC5F-1E99-40E0-BFFA-E0095ECF7625}" destId="{A680BD92-9688-4FAD-ADEB-CF72100D92C6}" srcOrd="1" destOrd="0" presId="urn:microsoft.com/office/officeart/2005/8/layout/vProcess5"/>
    <dgm:cxn modelId="{E21FA436-46E5-4C57-A707-0197579FCDA8}" type="presOf" srcId="{8740BC5F-1E99-40E0-BFFA-E0095ECF7625}" destId="{6B09600A-9EA5-47EC-8722-E7CE1E79596E}" srcOrd="0" destOrd="0" presId="urn:microsoft.com/office/officeart/2005/8/layout/vProcess5"/>
    <dgm:cxn modelId="{4BE5F85F-598D-4150-AAB1-729E604C06CA}" type="presOf" srcId="{B90E0CCA-344E-4FF9-BA88-99BCA839B0C9}" destId="{728480BD-CB0D-484E-A064-4E735E22B993}" srcOrd="1" destOrd="0" presId="urn:microsoft.com/office/officeart/2005/8/layout/vProcess5"/>
    <dgm:cxn modelId="{E2A11663-529F-487D-8767-CFB3A43D1BBC}" type="presOf" srcId="{C3DC412C-17D6-46D9-84F2-02FAF2C6F489}" destId="{DB6F8760-3A45-405C-BF6F-4149D81180B4}" srcOrd="1" destOrd="0" presId="urn:microsoft.com/office/officeart/2005/8/layout/vProcess5"/>
    <dgm:cxn modelId="{D8B49448-015A-43FA-A1C2-0183218CDBA1}" srcId="{DBD86369-64EB-4A76-B378-AD9F509A0A9F}" destId="{C3DC412C-17D6-46D9-84F2-02FAF2C6F489}" srcOrd="0" destOrd="0" parTransId="{9D8D664E-C624-4D57-BFB5-9A2E8BAD9F73}" sibTransId="{AE45337E-A972-4A04-BFB1-5734664E3ECB}"/>
    <dgm:cxn modelId="{9725374C-3F22-450D-8163-3B9819B69159}" type="presOf" srcId="{AE45337E-A972-4A04-BFB1-5734664E3ECB}" destId="{084EEB75-97E8-42C6-9D77-67E9B834964B}" srcOrd="0" destOrd="0" presId="urn:microsoft.com/office/officeart/2005/8/layout/vProcess5"/>
    <dgm:cxn modelId="{42141B59-0DF0-4EEE-945C-D349A259CB36}" type="presOf" srcId="{0966F947-860C-4FA3-B68E-0FAF51BA04DA}" destId="{51E6C17C-1218-4249-A4B2-CC0984845005}" srcOrd="1" destOrd="0" presId="urn:microsoft.com/office/officeart/2005/8/layout/vProcess5"/>
    <dgm:cxn modelId="{EBCF4F7A-684A-4404-B08D-874BB00499D8}" srcId="{DBD86369-64EB-4A76-B378-AD9F509A0A9F}" destId="{0966F947-860C-4FA3-B68E-0FAF51BA04DA}" srcOrd="1" destOrd="0" parTransId="{5063F054-1729-4E6D-9F85-B97D363DECE7}" sibTransId="{55FD6D2D-1413-4614-AFC5-37EB19F57549}"/>
    <dgm:cxn modelId="{8747977F-E464-4B8B-8A89-98E528D7959E}" type="presOf" srcId="{0966F947-860C-4FA3-B68E-0FAF51BA04DA}" destId="{4E69B8E5-91D5-42BD-B307-55C6B6E6DE04}" srcOrd="0" destOrd="0" presId="urn:microsoft.com/office/officeart/2005/8/layout/vProcess5"/>
    <dgm:cxn modelId="{14F0C39A-3D69-4E33-A352-5BC1CF3CF5AB}" srcId="{DBD86369-64EB-4A76-B378-AD9F509A0A9F}" destId="{B90E0CCA-344E-4FF9-BA88-99BCA839B0C9}" srcOrd="3" destOrd="0" parTransId="{58AB1DEA-146F-496B-92B1-1AC259CB732C}" sibTransId="{D47EAED2-B5A6-4E46-A8BC-2703995E4C32}"/>
    <dgm:cxn modelId="{A7D905B1-D535-4D86-8291-48E844C254F6}" type="presOf" srcId="{C3DC412C-17D6-46D9-84F2-02FAF2C6F489}" destId="{0062C2DB-5996-4BB1-874B-800C7B0754E8}" srcOrd="0" destOrd="0" presId="urn:microsoft.com/office/officeart/2005/8/layout/vProcess5"/>
    <dgm:cxn modelId="{B62767B2-6372-4970-A359-2E26D8DFD0E5}" type="presOf" srcId="{DBD86369-64EB-4A76-B378-AD9F509A0A9F}" destId="{C60D0AB2-8C18-4B7C-8804-8F69EFED9439}" srcOrd="0" destOrd="0" presId="urn:microsoft.com/office/officeart/2005/8/layout/vProcess5"/>
    <dgm:cxn modelId="{86F7B3B3-1B29-4C9E-B20F-BE835D37A532}" type="presOf" srcId="{55FD6D2D-1413-4614-AFC5-37EB19F57549}" destId="{245CB589-C07D-49F4-ACE7-A94DAD0214C4}" srcOrd="0" destOrd="0" presId="urn:microsoft.com/office/officeart/2005/8/layout/vProcess5"/>
    <dgm:cxn modelId="{B541A2BB-95D3-491B-8261-A271201FF4BA}" srcId="{DBD86369-64EB-4A76-B378-AD9F509A0A9F}" destId="{8740BC5F-1E99-40E0-BFFA-E0095ECF7625}" srcOrd="2" destOrd="0" parTransId="{5909CE7E-B24F-46F5-8994-6519B7F5FE72}" sibTransId="{1F6C5526-47E3-41C4-A1D1-AF4E15C25E75}"/>
    <dgm:cxn modelId="{4C976CC2-3103-4EE0-A7DF-E33650718476}" type="presOf" srcId="{B90E0CCA-344E-4FF9-BA88-99BCA839B0C9}" destId="{9A0E8375-E09C-418B-A124-3964CA59141C}" srcOrd="0" destOrd="0" presId="urn:microsoft.com/office/officeart/2005/8/layout/vProcess5"/>
    <dgm:cxn modelId="{367802CD-7181-4311-B51B-64F895C29BFA}" type="presOf" srcId="{1F6C5526-47E3-41C4-A1D1-AF4E15C25E75}" destId="{7F0AFE7A-7236-446B-97B4-B15EFC37AE4E}" srcOrd="0" destOrd="0" presId="urn:microsoft.com/office/officeart/2005/8/layout/vProcess5"/>
    <dgm:cxn modelId="{52F433B7-7108-4F66-A2C5-ED8717E23329}" type="presParOf" srcId="{C60D0AB2-8C18-4B7C-8804-8F69EFED9439}" destId="{DF57D030-0704-4429-96AE-7E2779EC635C}" srcOrd="0" destOrd="0" presId="urn:microsoft.com/office/officeart/2005/8/layout/vProcess5"/>
    <dgm:cxn modelId="{D302971D-1CAD-41C9-95CD-D6F739A4C38E}" type="presParOf" srcId="{C60D0AB2-8C18-4B7C-8804-8F69EFED9439}" destId="{0062C2DB-5996-4BB1-874B-800C7B0754E8}" srcOrd="1" destOrd="0" presId="urn:microsoft.com/office/officeart/2005/8/layout/vProcess5"/>
    <dgm:cxn modelId="{9A142E3F-F38E-4814-B463-D1E997F4DA54}" type="presParOf" srcId="{C60D0AB2-8C18-4B7C-8804-8F69EFED9439}" destId="{4E69B8E5-91D5-42BD-B307-55C6B6E6DE04}" srcOrd="2" destOrd="0" presId="urn:microsoft.com/office/officeart/2005/8/layout/vProcess5"/>
    <dgm:cxn modelId="{8B50D89C-E045-4C80-996E-20695B58DA62}" type="presParOf" srcId="{C60D0AB2-8C18-4B7C-8804-8F69EFED9439}" destId="{6B09600A-9EA5-47EC-8722-E7CE1E79596E}" srcOrd="3" destOrd="0" presId="urn:microsoft.com/office/officeart/2005/8/layout/vProcess5"/>
    <dgm:cxn modelId="{1E1F8D85-0584-4775-8F1D-D403F61F53A6}" type="presParOf" srcId="{C60D0AB2-8C18-4B7C-8804-8F69EFED9439}" destId="{9A0E8375-E09C-418B-A124-3964CA59141C}" srcOrd="4" destOrd="0" presId="urn:microsoft.com/office/officeart/2005/8/layout/vProcess5"/>
    <dgm:cxn modelId="{C4A5075A-950A-4427-99D9-DDB1440BF752}" type="presParOf" srcId="{C60D0AB2-8C18-4B7C-8804-8F69EFED9439}" destId="{084EEB75-97E8-42C6-9D77-67E9B834964B}" srcOrd="5" destOrd="0" presId="urn:microsoft.com/office/officeart/2005/8/layout/vProcess5"/>
    <dgm:cxn modelId="{1537D8DE-EDB4-432C-8068-D653FBEF702B}" type="presParOf" srcId="{C60D0AB2-8C18-4B7C-8804-8F69EFED9439}" destId="{245CB589-C07D-49F4-ACE7-A94DAD0214C4}" srcOrd="6" destOrd="0" presId="urn:microsoft.com/office/officeart/2005/8/layout/vProcess5"/>
    <dgm:cxn modelId="{30B82DAE-1BB1-40BD-9178-8ED541F12CB0}" type="presParOf" srcId="{C60D0AB2-8C18-4B7C-8804-8F69EFED9439}" destId="{7F0AFE7A-7236-446B-97B4-B15EFC37AE4E}" srcOrd="7" destOrd="0" presId="urn:microsoft.com/office/officeart/2005/8/layout/vProcess5"/>
    <dgm:cxn modelId="{59D2F565-93F8-4A12-A226-26BFD89B914C}" type="presParOf" srcId="{C60D0AB2-8C18-4B7C-8804-8F69EFED9439}" destId="{DB6F8760-3A45-405C-BF6F-4149D81180B4}" srcOrd="8" destOrd="0" presId="urn:microsoft.com/office/officeart/2005/8/layout/vProcess5"/>
    <dgm:cxn modelId="{1F5A74EF-1E68-4BFA-B708-8B74F8EFC025}" type="presParOf" srcId="{C60D0AB2-8C18-4B7C-8804-8F69EFED9439}" destId="{51E6C17C-1218-4249-A4B2-CC0984845005}" srcOrd="9" destOrd="0" presId="urn:microsoft.com/office/officeart/2005/8/layout/vProcess5"/>
    <dgm:cxn modelId="{B10718A3-43AE-4D2B-AB61-64797719A1B4}" type="presParOf" srcId="{C60D0AB2-8C18-4B7C-8804-8F69EFED9439}" destId="{A680BD92-9688-4FAD-ADEB-CF72100D92C6}" srcOrd="10" destOrd="0" presId="urn:microsoft.com/office/officeart/2005/8/layout/vProcess5"/>
    <dgm:cxn modelId="{720D4577-0217-47D1-ADB1-C15B7CD17CDD}" type="presParOf" srcId="{C60D0AB2-8C18-4B7C-8804-8F69EFED9439}" destId="{728480BD-CB0D-484E-A064-4E735E22B993}"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5A62C5-21B4-46F7-BABF-4A0D2091D0A6}"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B1B1E7EA-26E2-4F94-BA4D-C2E82AA5CFC3}">
      <dgm:prSet/>
      <dgm:spPr/>
      <dgm:t>
        <a:bodyPr/>
        <a:lstStyle/>
        <a:p>
          <a:r>
            <a:rPr lang="en-US" dirty="0"/>
            <a:t>Obtain a minimum of 3 points </a:t>
          </a:r>
          <a:r>
            <a:rPr lang="en-US" b="1" dirty="0"/>
            <a:t>on each standard </a:t>
          </a:r>
          <a:r>
            <a:rPr lang="en-US" dirty="0"/>
            <a:t>per the two evaluations from the cooperating administrator.</a:t>
          </a:r>
        </a:p>
      </dgm:t>
    </dgm:pt>
    <dgm:pt modelId="{4E89A33A-3412-4A09-9FCA-C88DD99ADF6B}" type="parTrans" cxnId="{B4CACC63-3163-458B-94A9-1EAD8213745D}">
      <dgm:prSet/>
      <dgm:spPr/>
      <dgm:t>
        <a:bodyPr/>
        <a:lstStyle/>
        <a:p>
          <a:endParaRPr lang="en-US"/>
        </a:p>
      </dgm:t>
    </dgm:pt>
    <dgm:pt modelId="{18708F36-6364-4D21-94BB-A3647A8D9DAC}" type="sibTrans" cxnId="{B4CACC63-3163-458B-94A9-1EAD8213745D}">
      <dgm:prSet/>
      <dgm:spPr/>
      <dgm:t>
        <a:bodyPr/>
        <a:lstStyle/>
        <a:p>
          <a:endParaRPr lang="en-US"/>
        </a:p>
      </dgm:t>
    </dgm:pt>
    <dgm:pt modelId="{ABD411F7-F9CB-4CB1-8783-4FEFFF4BB6F9}">
      <dgm:prSet/>
      <dgm:spPr/>
      <dgm:t>
        <a:bodyPr/>
        <a:lstStyle/>
        <a:p>
          <a:r>
            <a:rPr lang="en-US" dirty="0"/>
            <a:t>Obtain a minimum of 3 points </a:t>
          </a:r>
          <a:r>
            <a:rPr lang="en-US" b="1" dirty="0"/>
            <a:t>on each standard </a:t>
          </a:r>
          <a:r>
            <a:rPr lang="en-US" dirty="0"/>
            <a:t>per the two evaluations from the Educate-WI supervisor.</a:t>
          </a:r>
        </a:p>
      </dgm:t>
    </dgm:pt>
    <dgm:pt modelId="{A0C55126-53DF-48CC-B44A-574C1C317407}" type="parTrans" cxnId="{3766C7B5-0216-4745-BFF1-145C1A3EB0D2}">
      <dgm:prSet/>
      <dgm:spPr/>
      <dgm:t>
        <a:bodyPr/>
        <a:lstStyle/>
        <a:p>
          <a:endParaRPr lang="en-US"/>
        </a:p>
      </dgm:t>
    </dgm:pt>
    <dgm:pt modelId="{A49E1A79-B980-4577-92D6-024694E04FFC}" type="sibTrans" cxnId="{3766C7B5-0216-4745-BFF1-145C1A3EB0D2}">
      <dgm:prSet/>
      <dgm:spPr/>
      <dgm:t>
        <a:bodyPr/>
        <a:lstStyle/>
        <a:p>
          <a:endParaRPr lang="en-US"/>
        </a:p>
      </dgm:t>
    </dgm:pt>
    <dgm:pt modelId="{757D758B-0107-424F-B9DF-C85518152CC3}" type="pres">
      <dgm:prSet presAssocID="{425A62C5-21B4-46F7-BABF-4A0D2091D0A6}" presName="hierChild1" presStyleCnt="0">
        <dgm:presLayoutVars>
          <dgm:chPref val="1"/>
          <dgm:dir/>
          <dgm:animOne val="branch"/>
          <dgm:animLvl val="lvl"/>
          <dgm:resizeHandles/>
        </dgm:presLayoutVars>
      </dgm:prSet>
      <dgm:spPr/>
    </dgm:pt>
    <dgm:pt modelId="{9409C2EB-2944-4CCB-B3B6-B08DACBEABD0}" type="pres">
      <dgm:prSet presAssocID="{B1B1E7EA-26E2-4F94-BA4D-C2E82AA5CFC3}" presName="hierRoot1" presStyleCnt="0"/>
      <dgm:spPr/>
    </dgm:pt>
    <dgm:pt modelId="{910C7B9B-286E-496C-8209-769435EA594D}" type="pres">
      <dgm:prSet presAssocID="{B1B1E7EA-26E2-4F94-BA4D-C2E82AA5CFC3}" presName="composite" presStyleCnt="0"/>
      <dgm:spPr/>
    </dgm:pt>
    <dgm:pt modelId="{819D9DD2-D3E8-4D59-B66E-4E5349996A04}" type="pres">
      <dgm:prSet presAssocID="{B1B1E7EA-26E2-4F94-BA4D-C2E82AA5CFC3}" presName="background" presStyleLbl="node0" presStyleIdx="0" presStyleCnt="2"/>
      <dgm:spPr/>
    </dgm:pt>
    <dgm:pt modelId="{6170C471-81EE-4BDC-885E-B5478DD388C0}" type="pres">
      <dgm:prSet presAssocID="{B1B1E7EA-26E2-4F94-BA4D-C2E82AA5CFC3}" presName="text" presStyleLbl="fgAcc0" presStyleIdx="0" presStyleCnt="2">
        <dgm:presLayoutVars>
          <dgm:chPref val="3"/>
        </dgm:presLayoutVars>
      </dgm:prSet>
      <dgm:spPr/>
    </dgm:pt>
    <dgm:pt modelId="{E0E29A9C-73B4-4F23-82F4-E7C87DE9FD85}" type="pres">
      <dgm:prSet presAssocID="{B1B1E7EA-26E2-4F94-BA4D-C2E82AA5CFC3}" presName="hierChild2" presStyleCnt="0"/>
      <dgm:spPr/>
    </dgm:pt>
    <dgm:pt modelId="{E3060E01-11A9-47C0-B7B3-28FFAC7B1E17}" type="pres">
      <dgm:prSet presAssocID="{ABD411F7-F9CB-4CB1-8783-4FEFFF4BB6F9}" presName="hierRoot1" presStyleCnt="0"/>
      <dgm:spPr/>
    </dgm:pt>
    <dgm:pt modelId="{7347DABE-E774-4142-B17D-AB2059A1F2C1}" type="pres">
      <dgm:prSet presAssocID="{ABD411F7-F9CB-4CB1-8783-4FEFFF4BB6F9}" presName="composite" presStyleCnt="0"/>
      <dgm:spPr/>
    </dgm:pt>
    <dgm:pt modelId="{966E845E-9639-4579-B009-1708069A7F1E}" type="pres">
      <dgm:prSet presAssocID="{ABD411F7-F9CB-4CB1-8783-4FEFFF4BB6F9}" presName="background" presStyleLbl="node0" presStyleIdx="1" presStyleCnt="2"/>
      <dgm:spPr/>
    </dgm:pt>
    <dgm:pt modelId="{26D94FAD-3C2E-4290-8D5F-C366A8BC89ED}" type="pres">
      <dgm:prSet presAssocID="{ABD411F7-F9CB-4CB1-8783-4FEFFF4BB6F9}" presName="text" presStyleLbl="fgAcc0" presStyleIdx="1" presStyleCnt="2">
        <dgm:presLayoutVars>
          <dgm:chPref val="3"/>
        </dgm:presLayoutVars>
      </dgm:prSet>
      <dgm:spPr/>
    </dgm:pt>
    <dgm:pt modelId="{5D8F8674-BCCB-43F4-A126-1A68ACED123D}" type="pres">
      <dgm:prSet presAssocID="{ABD411F7-F9CB-4CB1-8783-4FEFFF4BB6F9}" presName="hierChild2" presStyleCnt="0"/>
      <dgm:spPr/>
    </dgm:pt>
  </dgm:ptLst>
  <dgm:cxnLst>
    <dgm:cxn modelId="{B4CACC63-3163-458B-94A9-1EAD8213745D}" srcId="{425A62C5-21B4-46F7-BABF-4A0D2091D0A6}" destId="{B1B1E7EA-26E2-4F94-BA4D-C2E82AA5CFC3}" srcOrd="0" destOrd="0" parTransId="{4E89A33A-3412-4A09-9FCA-C88DD99ADF6B}" sibTransId="{18708F36-6364-4D21-94BB-A3647A8D9DAC}"/>
    <dgm:cxn modelId="{14AE378A-617B-4658-BC16-4E79E83ACBD7}" type="presOf" srcId="{425A62C5-21B4-46F7-BABF-4A0D2091D0A6}" destId="{757D758B-0107-424F-B9DF-C85518152CC3}" srcOrd="0" destOrd="0" presId="urn:microsoft.com/office/officeart/2005/8/layout/hierarchy1"/>
    <dgm:cxn modelId="{3766C7B5-0216-4745-BFF1-145C1A3EB0D2}" srcId="{425A62C5-21B4-46F7-BABF-4A0D2091D0A6}" destId="{ABD411F7-F9CB-4CB1-8783-4FEFFF4BB6F9}" srcOrd="1" destOrd="0" parTransId="{A0C55126-53DF-48CC-B44A-574C1C317407}" sibTransId="{A49E1A79-B980-4577-92D6-024694E04FFC}"/>
    <dgm:cxn modelId="{64DB16D1-D660-47EA-B62E-FDE7994FEB0E}" type="presOf" srcId="{B1B1E7EA-26E2-4F94-BA4D-C2E82AA5CFC3}" destId="{6170C471-81EE-4BDC-885E-B5478DD388C0}" srcOrd="0" destOrd="0" presId="urn:microsoft.com/office/officeart/2005/8/layout/hierarchy1"/>
    <dgm:cxn modelId="{43DAD4EB-31CA-48CE-89DB-F12CD3F7A747}" type="presOf" srcId="{ABD411F7-F9CB-4CB1-8783-4FEFFF4BB6F9}" destId="{26D94FAD-3C2E-4290-8D5F-C366A8BC89ED}" srcOrd="0" destOrd="0" presId="urn:microsoft.com/office/officeart/2005/8/layout/hierarchy1"/>
    <dgm:cxn modelId="{B427E942-4270-487C-9BFE-BF0AB85A09DF}" type="presParOf" srcId="{757D758B-0107-424F-B9DF-C85518152CC3}" destId="{9409C2EB-2944-4CCB-B3B6-B08DACBEABD0}" srcOrd="0" destOrd="0" presId="urn:microsoft.com/office/officeart/2005/8/layout/hierarchy1"/>
    <dgm:cxn modelId="{0B9630A4-65D9-4FF8-8AC4-B784EFD9EFDF}" type="presParOf" srcId="{9409C2EB-2944-4CCB-B3B6-B08DACBEABD0}" destId="{910C7B9B-286E-496C-8209-769435EA594D}" srcOrd="0" destOrd="0" presId="urn:microsoft.com/office/officeart/2005/8/layout/hierarchy1"/>
    <dgm:cxn modelId="{4C1619D0-7877-4D17-8BA9-2E35FD3CD29A}" type="presParOf" srcId="{910C7B9B-286E-496C-8209-769435EA594D}" destId="{819D9DD2-D3E8-4D59-B66E-4E5349996A04}" srcOrd="0" destOrd="0" presId="urn:microsoft.com/office/officeart/2005/8/layout/hierarchy1"/>
    <dgm:cxn modelId="{B68D1FD3-0433-4B68-80C0-FE086C59692B}" type="presParOf" srcId="{910C7B9B-286E-496C-8209-769435EA594D}" destId="{6170C471-81EE-4BDC-885E-B5478DD388C0}" srcOrd="1" destOrd="0" presId="urn:microsoft.com/office/officeart/2005/8/layout/hierarchy1"/>
    <dgm:cxn modelId="{001AC249-4518-4130-A779-E795D5181CBA}" type="presParOf" srcId="{9409C2EB-2944-4CCB-B3B6-B08DACBEABD0}" destId="{E0E29A9C-73B4-4F23-82F4-E7C87DE9FD85}" srcOrd="1" destOrd="0" presId="urn:microsoft.com/office/officeart/2005/8/layout/hierarchy1"/>
    <dgm:cxn modelId="{3BCCC1F7-B459-4C6A-BA0F-590C2AAEDBF0}" type="presParOf" srcId="{757D758B-0107-424F-B9DF-C85518152CC3}" destId="{E3060E01-11A9-47C0-B7B3-28FFAC7B1E17}" srcOrd="1" destOrd="0" presId="urn:microsoft.com/office/officeart/2005/8/layout/hierarchy1"/>
    <dgm:cxn modelId="{423C7334-E9A0-4D4D-B8AC-4B85D1BAF2D2}" type="presParOf" srcId="{E3060E01-11A9-47C0-B7B3-28FFAC7B1E17}" destId="{7347DABE-E774-4142-B17D-AB2059A1F2C1}" srcOrd="0" destOrd="0" presId="urn:microsoft.com/office/officeart/2005/8/layout/hierarchy1"/>
    <dgm:cxn modelId="{2A51A001-B313-497D-AE26-84F098095B2C}" type="presParOf" srcId="{7347DABE-E774-4142-B17D-AB2059A1F2C1}" destId="{966E845E-9639-4579-B009-1708069A7F1E}" srcOrd="0" destOrd="0" presId="urn:microsoft.com/office/officeart/2005/8/layout/hierarchy1"/>
    <dgm:cxn modelId="{2E5302C3-FF00-4302-AEF2-8F2C99B5B854}" type="presParOf" srcId="{7347DABE-E774-4142-B17D-AB2059A1F2C1}" destId="{26D94FAD-3C2E-4290-8D5F-C366A8BC89ED}" srcOrd="1" destOrd="0" presId="urn:microsoft.com/office/officeart/2005/8/layout/hierarchy1"/>
    <dgm:cxn modelId="{2928EF15-8E0B-4006-8217-58C01A28696D}" type="presParOf" srcId="{E3060E01-11A9-47C0-B7B3-28FFAC7B1E17}" destId="{5D8F8674-BCCB-43F4-A126-1A68ACED123D}"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C293DE-397B-4705-BC32-4805DB82C111}">
      <dsp:nvSpPr>
        <dsp:cNvPr id="0" name=""/>
        <dsp:cNvSpPr/>
      </dsp:nvSpPr>
      <dsp:spPr>
        <a:xfrm>
          <a:off x="30458" y="948600"/>
          <a:ext cx="891123" cy="89112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434C30-B7F7-4F5C-8374-CAC152910DFC}">
      <dsp:nvSpPr>
        <dsp:cNvPr id="0" name=""/>
        <dsp:cNvSpPr/>
      </dsp:nvSpPr>
      <dsp:spPr>
        <a:xfrm>
          <a:off x="217594" y="1135736"/>
          <a:ext cx="516851" cy="5168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704A92-74C5-4C90-875E-28E9E42FED6C}">
      <dsp:nvSpPr>
        <dsp:cNvPr id="0" name=""/>
        <dsp:cNvSpPr/>
      </dsp:nvSpPr>
      <dsp:spPr>
        <a:xfrm>
          <a:off x="1112536" y="948600"/>
          <a:ext cx="2100504" cy="891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Practicum Student</a:t>
          </a:r>
        </a:p>
      </dsp:txBody>
      <dsp:txXfrm>
        <a:off x="1112536" y="948600"/>
        <a:ext cx="2100504" cy="891123"/>
      </dsp:txXfrm>
    </dsp:sp>
    <dsp:sp modelId="{5B16319C-A8BC-4556-8ADF-BD6FAA9C7EC9}">
      <dsp:nvSpPr>
        <dsp:cNvPr id="0" name=""/>
        <dsp:cNvSpPr/>
      </dsp:nvSpPr>
      <dsp:spPr>
        <a:xfrm>
          <a:off x="3579037" y="948600"/>
          <a:ext cx="891123" cy="89112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2D5EC-8C56-4638-B0CD-D3AF4F740885}">
      <dsp:nvSpPr>
        <dsp:cNvPr id="0" name=""/>
        <dsp:cNvSpPr/>
      </dsp:nvSpPr>
      <dsp:spPr>
        <a:xfrm>
          <a:off x="3766173" y="1135736"/>
          <a:ext cx="516851" cy="5168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B24466-2CE8-4A2E-862C-00F71209F5D2}">
      <dsp:nvSpPr>
        <dsp:cNvPr id="0" name=""/>
        <dsp:cNvSpPr/>
      </dsp:nvSpPr>
      <dsp:spPr>
        <a:xfrm>
          <a:off x="4661115" y="948600"/>
          <a:ext cx="2100504" cy="891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Cooperating Administrator </a:t>
          </a:r>
        </a:p>
      </dsp:txBody>
      <dsp:txXfrm>
        <a:off x="4661115" y="948600"/>
        <a:ext cx="2100504" cy="891123"/>
      </dsp:txXfrm>
    </dsp:sp>
    <dsp:sp modelId="{34E6E69C-59F2-49A6-9871-9E66F26D1A35}">
      <dsp:nvSpPr>
        <dsp:cNvPr id="0" name=""/>
        <dsp:cNvSpPr/>
      </dsp:nvSpPr>
      <dsp:spPr>
        <a:xfrm>
          <a:off x="7127617" y="948600"/>
          <a:ext cx="891123" cy="89112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7A1EAF-F7B4-41E8-8C91-F7C7883024F4}">
      <dsp:nvSpPr>
        <dsp:cNvPr id="0" name=""/>
        <dsp:cNvSpPr/>
      </dsp:nvSpPr>
      <dsp:spPr>
        <a:xfrm>
          <a:off x="7314752" y="1135736"/>
          <a:ext cx="516851" cy="5168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AC72F3-C7CC-433F-8764-D89527C6EE61}">
      <dsp:nvSpPr>
        <dsp:cNvPr id="0" name=""/>
        <dsp:cNvSpPr/>
      </dsp:nvSpPr>
      <dsp:spPr>
        <a:xfrm>
          <a:off x="8209695" y="948600"/>
          <a:ext cx="2100504" cy="891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Educate-WI Supervisor</a:t>
          </a:r>
        </a:p>
      </dsp:txBody>
      <dsp:txXfrm>
        <a:off x="8209695" y="948600"/>
        <a:ext cx="2100504" cy="8911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24E565-309E-4AF2-96BB-FB5459869AFE}">
      <dsp:nvSpPr>
        <dsp:cNvPr id="0" name=""/>
        <dsp:cNvSpPr/>
      </dsp:nvSpPr>
      <dsp:spPr>
        <a:xfrm>
          <a:off x="11818" y="296609"/>
          <a:ext cx="2597934" cy="779380"/>
        </a:xfrm>
        <a:prstGeom prst="chevron">
          <a:avLst>
            <a:gd name="adj" fmla="val 3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232" tIns="96232" rIns="96232" bIns="96232" numCol="1" spcCol="1270" anchor="ctr" anchorCtr="0">
          <a:noAutofit/>
        </a:bodyPr>
        <a:lstStyle/>
        <a:p>
          <a:pPr marL="0" lvl="0" indent="0" algn="ctr" defTabSz="1244600">
            <a:lnSpc>
              <a:spcPct val="90000"/>
            </a:lnSpc>
            <a:spcBef>
              <a:spcPct val="0"/>
            </a:spcBef>
            <a:spcAft>
              <a:spcPct val="35000"/>
            </a:spcAft>
            <a:buNone/>
          </a:pPr>
          <a:r>
            <a:rPr lang="en-US" sz="2800" kern="1200"/>
            <a:t>Collaborate</a:t>
          </a:r>
        </a:p>
      </dsp:txBody>
      <dsp:txXfrm>
        <a:off x="245632" y="296609"/>
        <a:ext cx="2130306" cy="779380"/>
      </dsp:txXfrm>
    </dsp:sp>
    <dsp:sp modelId="{3DAFAA9E-4B7A-4172-B7B9-FB4ECBD8738B}">
      <dsp:nvSpPr>
        <dsp:cNvPr id="0" name=""/>
        <dsp:cNvSpPr/>
      </dsp:nvSpPr>
      <dsp:spPr>
        <a:xfrm>
          <a:off x="11818" y="1075989"/>
          <a:ext cx="2364120" cy="1735148"/>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6818" tIns="186818" rIns="186818" bIns="373636" numCol="1" spcCol="1270" anchor="t" anchorCtr="0">
          <a:noAutofit/>
        </a:bodyPr>
        <a:lstStyle/>
        <a:p>
          <a:pPr marL="0" lvl="0" indent="0" algn="l" defTabSz="577850">
            <a:lnSpc>
              <a:spcPct val="90000"/>
            </a:lnSpc>
            <a:spcBef>
              <a:spcPct val="0"/>
            </a:spcBef>
            <a:spcAft>
              <a:spcPct val="35000"/>
            </a:spcAft>
            <a:buNone/>
          </a:pPr>
          <a:r>
            <a:rPr lang="en-US" sz="1300" kern="1200" dirty="0"/>
            <a:t>Collaborate with the practicum student in a way that allows the student to grow and develop skills and dispositions necessary for administration.</a:t>
          </a:r>
        </a:p>
      </dsp:txBody>
      <dsp:txXfrm>
        <a:off x="11818" y="1075989"/>
        <a:ext cx="2364120" cy="1735148"/>
      </dsp:txXfrm>
    </dsp:sp>
    <dsp:sp modelId="{9D42846A-F6C1-4621-8102-0972F3F4D4C2}">
      <dsp:nvSpPr>
        <dsp:cNvPr id="0" name=""/>
        <dsp:cNvSpPr/>
      </dsp:nvSpPr>
      <dsp:spPr>
        <a:xfrm>
          <a:off x="2558494" y="296609"/>
          <a:ext cx="2597934" cy="779380"/>
        </a:xfrm>
        <a:prstGeom prst="chevron">
          <a:avLst>
            <a:gd name="adj" fmla="val 30000"/>
          </a:avLst>
        </a:prstGeom>
        <a:solidFill>
          <a:schemeClr val="accent3">
            <a:hueOff val="-550433"/>
            <a:satOff val="13989"/>
            <a:lumOff val="-4249"/>
            <a:alphaOff val="0"/>
          </a:schemeClr>
        </a:solidFill>
        <a:ln w="12700" cap="flat" cmpd="sng" algn="ctr">
          <a:solidFill>
            <a:schemeClr val="accent3">
              <a:hueOff val="-550433"/>
              <a:satOff val="13989"/>
              <a:lumOff val="-42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232" tIns="96232" rIns="96232" bIns="96232" numCol="1" spcCol="1270" anchor="ctr" anchorCtr="0">
          <a:noAutofit/>
        </a:bodyPr>
        <a:lstStyle/>
        <a:p>
          <a:pPr marL="0" lvl="0" indent="0" algn="ctr" defTabSz="1244600">
            <a:lnSpc>
              <a:spcPct val="90000"/>
            </a:lnSpc>
            <a:spcBef>
              <a:spcPct val="0"/>
            </a:spcBef>
            <a:spcAft>
              <a:spcPct val="35000"/>
            </a:spcAft>
            <a:buNone/>
          </a:pPr>
          <a:r>
            <a:rPr lang="en-US" sz="2800" kern="1200"/>
            <a:t>Evaluate</a:t>
          </a:r>
        </a:p>
      </dsp:txBody>
      <dsp:txXfrm>
        <a:off x="2792308" y="296609"/>
        <a:ext cx="2130306" cy="779380"/>
      </dsp:txXfrm>
    </dsp:sp>
    <dsp:sp modelId="{C0533293-3796-45B3-8B5D-8FBB7AC74702}">
      <dsp:nvSpPr>
        <dsp:cNvPr id="0" name=""/>
        <dsp:cNvSpPr/>
      </dsp:nvSpPr>
      <dsp:spPr>
        <a:xfrm>
          <a:off x="2558494" y="1075989"/>
          <a:ext cx="2364120" cy="1735148"/>
        </a:xfrm>
        <a:prstGeom prst="rect">
          <a:avLst/>
        </a:prstGeom>
        <a:solidFill>
          <a:schemeClr val="accent3">
            <a:tint val="40000"/>
            <a:alpha val="90000"/>
            <a:hueOff val="-827451"/>
            <a:satOff val="-2061"/>
            <a:lumOff val="-432"/>
            <a:alphaOff val="0"/>
          </a:schemeClr>
        </a:solidFill>
        <a:ln w="12700" cap="flat" cmpd="sng" algn="ctr">
          <a:solidFill>
            <a:schemeClr val="accent3">
              <a:tint val="40000"/>
              <a:alpha val="90000"/>
              <a:hueOff val="-827451"/>
              <a:satOff val="-2061"/>
              <a:lumOff val="-4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6818" tIns="186818" rIns="186818" bIns="373636" numCol="1" spcCol="1270" anchor="t" anchorCtr="0">
          <a:noAutofit/>
        </a:bodyPr>
        <a:lstStyle/>
        <a:p>
          <a:pPr marL="0" lvl="0" indent="0" algn="l" defTabSz="577850">
            <a:lnSpc>
              <a:spcPct val="90000"/>
            </a:lnSpc>
            <a:spcBef>
              <a:spcPct val="0"/>
            </a:spcBef>
            <a:spcAft>
              <a:spcPct val="35000"/>
            </a:spcAft>
            <a:buNone/>
          </a:pPr>
          <a:r>
            <a:rPr lang="en-US" sz="1300" kern="1200" dirty="0"/>
            <a:t>Evaluate practicum student’s proficiency based on the 11 administrator standards at least twice during the semester. An email which includes a link to the evaluation will be sent at the beginning of the semester.</a:t>
          </a:r>
        </a:p>
      </dsp:txBody>
      <dsp:txXfrm>
        <a:off x="2558494" y="1075989"/>
        <a:ext cx="2364120" cy="1735148"/>
      </dsp:txXfrm>
    </dsp:sp>
    <dsp:sp modelId="{CC012B68-29E8-4167-93EF-C2CA0BB3A453}">
      <dsp:nvSpPr>
        <dsp:cNvPr id="0" name=""/>
        <dsp:cNvSpPr/>
      </dsp:nvSpPr>
      <dsp:spPr>
        <a:xfrm>
          <a:off x="5105171" y="296609"/>
          <a:ext cx="2597934" cy="779380"/>
        </a:xfrm>
        <a:prstGeom prst="chevron">
          <a:avLst>
            <a:gd name="adj" fmla="val 30000"/>
          </a:avLst>
        </a:prstGeom>
        <a:solidFill>
          <a:schemeClr val="accent3">
            <a:hueOff val="-1100867"/>
            <a:satOff val="27978"/>
            <a:lumOff val="-8497"/>
            <a:alphaOff val="0"/>
          </a:schemeClr>
        </a:solidFill>
        <a:ln w="12700" cap="flat" cmpd="sng" algn="ctr">
          <a:solidFill>
            <a:schemeClr val="accent3">
              <a:hueOff val="-1100867"/>
              <a:satOff val="27978"/>
              <a:lumOff val="-849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232" tIns="96232" rIns="96232" bIns="96232" numCol="1" spcCol="1270" anchor="ctr" anchorCtr="0">
          <a:noAutofit/>
        </a:bodyPr>
        <a:lstStyle/>
        <a:p>
          <a:pPr marL="0" lvl="0" indent="0" algn="ctr" defTabSz="1244600">
            <a:lnSpc>
              <a:spcPct val="90000"/>
            </a:lnSpc>
            <a:spcBef>
              <a:spcPct val="0"/>
            </a:spcBef>
            <a:spcAft>
              <a:spcPct val="35000"/>
            </a:spcAft>
            <a:buNone/>
          </a:pPr>
          <a:r>
            <a:rPr lang="en-US" sz="2800" kern="1200"/>
            <a:t>Conference</a:t>
          </a:r>
        </a:p>
      </dsp:txBody>
      <dsp:txXfrm>
        <a:off x="5338985" y="296609"/>
        <a:ext cx="2130306" cy="779380"/>
      </dsp:txXfrm>
    </dsp:sp>
    <dsp:sp modelId="{BA7287A2-F697-434A-819D-29F1DD5CA2BC}">
      <dsp:nvSpPr>
        <dsp:cNvPr id="0" name=""/>
        <dsp:cNvSpPr/>
      </dsp:nvSpPr>
      <dsp:spPr>
        <a:xfrm>
          <a:off x="5048030" y="1075989"/>
          <a:ext cx="2364120" cy="1735148"/>
        </a:xfrm>
        <a:prstGeom prst="rect">
          <a:avLst/>
        </a:prstGeom>
        <a:solidFill>
          <a:schemeClr val="accent3">
            <a:tint val="40000"/>
            <a:alpha val="90000"/>
            <a:hueOff val="-1654902"/>
            <a:satOff val="-4122"/>
            <a:lumOff val="-864"/>
            <a:alphaOff val="0"/>
          </a:schemeClr>
        </a:solidFill>
        <a:ln w="12700" cap="flat" cmpd="sng" algn="ctr">
          <a:solidFill>
            <a:schemeClr val="accent3">
              <a:tint val="40000"/>
              <a:alpha val="90000"/>
              <a:hueOff val="-1654902"/>
              <a:satOff val="-4122"/>
              <a:lumOff val="-8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6818" tIns="186818" rIns="186818" bIns="373636" numCol="1" spcCol="1270" anchor="t" anchorCtr="0">
          <a:noAutofit/>
        </a:bodyPr>
        <a:lstStyle/>
        <a:p>
          <a:pPr marL="0" lvl="0" indent="0" algn="l" defTabSz="577850">
            <a:lnSpc>
              <a:spcPct val="90000"/>
            </a:lnSpc>
            <a:spcBef>
              <a:spcPct val="0"/>
            </a:spcBef>
            <a:spcAft>
              <a:spcPct val="35000"/>
            </a:spcAft>
            <a:buNone/>
          </a:pPr>
          <a:r>
            <a:rPr lang="en-US" sz="1300" kern="1200" dirty="0"/>
            <a:t>Conference with the practicum student and supervisor at least twice during the practicum semester. </a:t>
          </a:r>
        </a:p>
      </dsp:txBody>
      <dsp:txXfrm>
        <a:off x="5048030" y="1075989"/>
        <a:ext cx="2364120" cy="1735148"/>
      </dsp:txXfrm>
    </dsp:sp>
    <dsp:sp modelId="{8DE432D6-1ABB-44C6-8F5C-576754788726}">
      <dsp:nvSpPr>
        <dsp:cNvPr id="0" name=""/>
        <dsp:cNvSpPr/>
      </dsp:nvSpPr>
      <dsp:spPr>
        <a:xfrm>
          <a:off x="7651847" y="296609"/>
          <a:ext cx="2597934" cy="779380"/>
        </a:xfrm>
        <a:prstGeom prst="chevron">
          <a:avLst>
            <a:gd name="adj" fmla="val 30000"/>
          </a:avLst>
        </a:prstGeom>
        <a:solidFill>
          <a:schemeClr val="accent3">
            <a:hueOff val="-1651300"/>
            <a:satOff val="41967"/>
            <a:lumOff val="-12746"/>
            <a:alphaOff val="0"/>
          </a:schemeClr>
        </a:solidFill>
        <a:ln w="12700" cap="flat" cmpd="sng" algn="ctr">
          <a:solidFill>
            <a:schemeClr val="accent3">
              <a:hueOff val="-1651300"/>
              <a:satOff val="41967"/>
              <a:lumOff val="-1274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232" tIns="96232" rIns="96232" bIns="96232" numCol="1" spcCol="1270" anchor="ctr" anchorCtr="0">
          <a:noAutofit/>
        </a:bodyPr>
        <a:lstStyle/>
        <a:p>
          <a:pPr marL="0" lvl="0" indent="0" algn="ctr" defTabSz="1244600">
            <a:lnSpc>
              <a:spcPct val="90000"/>
            </a:lnSpc>
            <a:spcBef>
              <a:spcPct val="0"/>
            </a:spcBef>
            <a:spcAft>
              <a:spcPct val="35000"/>
            </a:spcAft>
            <a:buNone/>
          </a:pPr>
          <a:r>
            <a:rPr lang="en-US" sz="2800" kern="1200"/>
            <a:t>Communicate</a:t>
          </a:r>
        </a:p>
      </dsp:txBody>
      <dsp:txXfrm>
        <a:off x="7885661" y="296609"/>
        <a:ext cx="2130306" cy="779380"/>
      </dsp:txXfrm>
    </dsp:sp>
    <dsp:sp modelId="{BC5305B4-41EB-4A88-B598-512612C8E7CF}">
      <dsp:nvSpPr>
        <dsp:cNvPr id="0" name=""/>
        <dsp:cNvSpPr/>
      </dsp:nvSpPr>
      <dsp:spPr>
        <a:xfrm>
          <a:off x="7651847" y="1075989"/>
          <a:ext cx="2364120" cy="1735148"/>
        </a:xfrm>
        <a:prstGeom prst="rect">
          <a:avLst/>
        </a:prstGeom>
        <a:solidFill>
          <a:schemeClr val="accent3">
            <a:tint val="40000"/>
            <a:alpha val="90000"/>
            <a:hueOff val="-2482354"/>
            <a:satOff val="-6183"/>
            <a:lumOff val="-1296"/>
            <a:alphaOff val="0"/>
          </a:schemeClr>
        </a:solidFill>
        <a:ln w="12700" cap="flat" cmpd="sng" algn="ctr">
          <a:solidFill>
            <a:schemeClr val="accent3">
              <a:tint val="40000"/>
              <a:alpha val="90000"/>
              <a:hueOff val="-2482354"/>
              <a:satOff val="-6183"/>
              <a:lumOff val="-12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6818" tIns="186818" rIns="186818" bIns="373636" numCol="1" spcCol="1270" anchor="t" anchorCtr="0">
          <a:noAutofit/>
        </a:bodyPr>
        <a:lstStyle/>
        <a:p>
          <a:pPr marL="0" lvl="0" indent="0" algn="l" defTabSz="577850">
            <a:lnSpc>
              <a:spcPct val="90000"/>
            </a:lnSpc>
            <a:spcBef>
              <a:spcPct val="0"/>
            </a:spcBef>
            <a:spcAft>
              <a:spcPct val="35000"/>
            </a:spcAft>
            <a:buNone/>
          </a:pPr>
          <a:r>
            <a:rPr lang="en-US" sz="1300" kern="1200" dirty="0"/>
            <a:t>Communicate with the supervisor at the first sign of challenges or concerns.</a:t>
          </a:r>
        </a:p>
      </dsp:txBody>
      <dsp:txXfrm>
        <a:off x="7651847" y="1075989"/>
        <a:ext cx="2364120" cy="17351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34FC2-4542-4D1F-A9B4-EFBB2579C649}">
      <dsp:nvSpPr>
        <dsp:cNvPr id="0" name=""/>
        <dsp:cNvSpPr/>
      </dsp:nvSpPr>
      <dsp:spPr>
        <a:xfrm>
          <a:off x="275678" y="317509"/>
          <a:ext cx="842800" cy="8428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76014C-6B14-4BF2-B686-70B9D84CFAAA}">
      <dsp:nvSpPr>
        <dsp:cNvPr id="0" name=""/>
        <dsp:cNvSpPr/>
      </dsp:nvSpPr>
      <dsp:spPr>
        <a:xfrm>
          <a:off x="455292" y="497122"/>
          <a:ext cx="483574" cy="4835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A75F39-C04E-49A2-AFCF-4B567C7F8DEB}">
      <dsp:nvSpPr>
        <dsp:cNvPr id="0" name=""/>
        <dsp:cNvSpPr/>
      </dsp:nvSpPr>
      <dsp:spPr>
        <a:xfrm>
          <a:off x="6258" y="1422821"/>
          <a:ext cx="1381640" cy="158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Collaborate with the student and cooperating administrator  to schedule evaluations and conferences.</a:t>
          </a:r>
        </a:p>
      </dsp:txBody>
      <dsp:txXfrm>
        <a:off x="6258" y="1422821"/>
        <a:ext cx="1381640" cy="1583894"/>
      </dsp:txXfrm>
    </dsp:sp>
    <dsp:sp modelId="{B59B8520-F057-4EEE-AEEE-D763EEB9AEFB}">
      <dsp:nvSpPr>
        <dsp:cNvPr id="0" name=""/>
        <dsp:cNvSpPr/>
      </dsp:nvSpPr>
      <dsp:spPr>
        <a:xfrm>
          <a:off x="1899106" y="317509"/>
          <a:ext cx="842800" cy="8428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9813E6-ECFC-4460-BB02-D36EF7B1DBFC}">
      <dsp:nvSpPr>
        <dsp:cNvPr id="0" name=""/>
        <dsp:cNvSpPr/>
      </dsp:nvSpPr>
      <dsp:spPr>
        <a:xfrm>
          <a:off x="2078719" y="497122"/>
          <a:ext cx="483574" cy="4835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5D5B4A-4AF6-485E-8250-6DF1334B3808}">
      <dsp:nvSpPr>
        <dsp:cNvPr id="0" name=""/>
        <dsp:cNvSpPr/>
      </dsp:nvSpPr>
      <dsp:spPr>
        <a:xfrm>
          <a:off x="1629686" y="1422821"/>
          <a:ext cx="1381640" cy="158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Evaluate the student’s proficiency on the 11 Wisconsin Administrator Standards, a minimum of two (2) times throughout the semester.</a:t>
          </a:r>
        </a:p>
      </dsp:txBody>
      <dsp:txXfrm>
        <a:off x="1629686" y="1422821"/>
        <a:ext cx="1381640" cy="1583894"/>
      </dsp:txXfrm>
    </dsp:sp>
    <dsp:sp modelId="{EDBD7782-6EDA-4FAF-B47B-2079BBC5FF0D}">
      <dsp:nvSpPr>
        <dsp:cNvPr id="0" name=""/>
        <dsp:cNvSpPr/>
      </dsp:nvSpPr>
      <dsp:spPr>
        <a:xfrm>
          <a:off x="3522534" y="317509"/>
          <a:ext cx="842800" cy="8428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B80A62-284B-4086-A280-A2383C458913}">
      <dsp:nvSpPr>
        <dsp:cNvPr id="0" name=""/>
        <dsp:cNvSpPr/>
      </dsp:nvSpPr>
      <dsp:spPr>
        <a:xfrm>
          <a:off x="3702147" y="497122"/>
          <a:ext cx="483574" cy="4835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A607ED-8763-41EB-9498-5E8D40652D7B}">
      <dsp:nvSpPr>
        <dsp:cNvPr id="0" name=""/>
        <dsp:cNvSpPr/>
      </dsp:nvSpPr>
      <dsp:spPr>
        <a:xfrm>
          <a:off x="3253114" y="1422821"/>
          <a:ext cx="1381640" cy="158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Conference with the student and cooperating administrator at least two (2) times throughout the semester.</a:t>
          </a:r>
        </a:p>
      </dsp:txBody>
      <dsp:txXfrm>
        <a:off x="3253114" y="1422821"/>
        <a:ext cx="1381640" cy="1583894"/>
      </dsp:txXfrm>
    </dsp:sp>
    <dsp:sp modelId="{71076F01-C6E7-4C90-BA79-9C0C88C7B1FF}">
      <dsp:nvSpPr>
        <dsp:cNvPr id="0" name=""/>
        <dsp:cNvSpPr/>
      </dsp:nvSpPr>
      <dsp:spPr>
        <a:xfrm>
          <a:off x="5145962" y="317509"/>
          <a:ext cx="842800" cy="8428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47751-43D0-4080-AE7B-47738BA83555}">
      <dsp:nvSpPr>
        <dsp:cNvPr id="0" name=""/>
        <dsp:cNvSpPr/>
      </dsp:nvSpPr>
      <dsp:spPr>
        <a:xfrm>
          <a:off x="5325575" y="497122"/>
          <a:ext cx="483574" cy="48357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AF1A9D-078D-4B44-A53F-2D0D5710C46D}">
      <dsp:nvSpPr>
        <dsp:cNvPr id="0" name=""/>
        <dsp:cNvSpPr/>
      </dsp:nvSpPr>
      <dsp:spPr>
        <a:xfrm>
          <a:off x="4876542" y="1422821"/>
          <a:ext cx="1381640" cy="158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Communicate with the Program Director regarding student progress.</a:t>
          </a:r>
        </a:p>
      </dsp:txBody>
      <dsp:txXfrm>
        <a:off x="4876542" y="1422821"/>
        <a:ext cx="1381640" cy="1583894"/>
      </dsp:txXfrm>
    </dsp:sp>
    <dsp:sp modelId="{494D1450-AF9B-49E0-8BE7-3CCA7704AAEA}">
      <dsp:nvSpPr>
        <dsp:cNvPr id="0" name=""/>
        <dsp:cNvSpPr/>
      </dsp:nvSpPr>
      <dsp:spPr>
        <a:xfrm>
          <a:off x="6795516" y="334929"/>
          <a:ext cx="842800" cy="8428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FABABB-A7A7-4FED-BEFE-84FF71B3344E}">
      <dsp:nvSpPr>
        <dsp:cNvPr id="0" name=""/>
        <dsp:cNvSpPr/>
      </dsp:nvSpPr>
      <dsp:spPr>
        <a:xfrm>
          <a:off x="6949003" y="497122"/>
          <a:ext cx="483574" cy="48357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25BD4A-1C4D-4C3A-A35F-23AE8DDC38F6}">
      <dsp:nvSpPr>
        <dsp:cNvPr id="0" name=""/>
        <dsp:cNvSpPr/>
      </dsp:nvSpPr>
      <dsp:spPr>
        <a:xfrm>
          <a:off x="6499969" y="1422821"/>
          <a:ext cx="1381640" cy="158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solidFill>
                <a:schemeClr val="accent4"/>
              </a:solidFill>
            </a:rPr>
            <a:t>Assist the team in problem solving challenges by clearly identifying the problem, setting goals for improvement, and developing an action plan </a:t>
          </a:r>
          <a:r>
            <a:rPr lang="en-US" sz="1100" kern="1200" dirty="0"/>
            <a:t>which may include the facilitation of ongoing team meetings.</a:t>
          </a:r>
        </a:p>
      </dsp:txBody>
      <dsp:txXfrm>
        <a:off x="6499969" y="1422821"/>
        <a:ext cx="1381640" cy="1583894"/>
      </dsp:txXfrm>
    </dsp:sp>
    <dsp:sp modelId="{453852F1-7EF3-4282-A04E-6BA3CCC28EC4}">
      <dsp:nvSpPr>
        <dsp:cNvPr id="0" name=""/>
        <dsp:cNvSpPr/>
      </dsp:nvSpPr>
      <dsp:spPr>
        <a:xfrm>
          <a:off x="8392817" y="317509"/>
          <a:ext cx="842800" cy="8428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9A9FDE-59C8-42CD-905D-4B1699B1A4A4}">
      <dsp:nvSpPr>
        <dsp:cNvPr id="0" name=""/>
        <dsp:cNvSpPr/>
      </dsp:nvSpPr>
      <dsp:spPr>
        <a:xfrm>
          <a:off x="8572430" y="497122"/>
          <a:ext cx="483574" cy="48357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F256E6-E14D-40F1-BAD2-59D5123567C7}">
      <dsp:nvSpPr>
        <dsp:cNvPr id="0" name=""/>
        <dsp:cNvSpPr/>
      </dsp:nvSpPr>
      <dsp:spPr>
        <a:xfrm>
          <a:off x="8123397" y="1422821"/>
          <a:ext cx="1381640" cy="158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Support the student through completion of the program</a:t>
          </a:r>
        </a:p>
      </dsp:txBody>
      <dsp:txXfrm>
        <a:off x="8123397" y="1422821"/>
        <a:ext cx="1381640" cy="1583894"/>
      </dsp:txXfrm>
    </dsp:sp>
    <dsp:sp modelId="{EB916C50-B971-46AA-93C0-20BF553D391A}">
      <dsp:nvSpPr>
        <dsp:cNvPr id="0" name=""/>
        <dsp:cNvSpPr/>
      </dsp:nvSpPr>
      <dsp:spPr>
        <a:xfrm>
          <a:off x="10016245" y="317509"/>
          <a:ext cx="842800" cy="8428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E3F5BD-ABCA-4759-A4B8-0491A2400918}">
      <dsp:nvSpPr>
        <dsp:cNvPr id="0" name=""/>
        <dsp:cNvSpPr/>
      </dsp:nvSpPr>
      <dsp:spPr>
        <a:xfrm>
          <a:off x="10195858" y="497122"/>
          <a:ext cx="483574" cy="4835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16E4DA-7E92-456B-80DF-A4CC9FA4D58B}">
      <dsp:nvSpPr>
        <dsp:cNvPr id="0" name=""/>
        <dsp:cNvSpPr/>
      </dsp:nvSpPr>
      <dsp:spPr>
        <a:xfrm>
          <a:off x="9746825" y="1422821"/>
          <a:ext cx="1381640" cy="158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REVIEW STUDENT PRACTICUM EVALUATIONS AND ISSUE A PASS/FAIL GRADE.</a:t>
          </a:r>
        </a:p>
      </dsp:txBody>
      <dsp:txXfrm>
        <a:off x="9746825" y="1422821"/>
        <a:ext cx="1381640" cy="15838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473CB-D5AF-496C-A0AB-B3471A8737F4}">
      <dsp:nvSpPr>
        <dsp:cNvPr id="0" name=""/>
        <dsp:cNvSpPr/>
      </dsp:nvSpPr>
      <dsp:spPr>
        <a:xfrm>
          <a:off x="0" y="0"/>
          <a:ext cx="615156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BAF29D-6B5D-4F53-BC0C-04C2164CE3F2}">
      <dsp:nvSpPr>
        <dsp:cNvPr id="0" name=""/>
        <dsp:cNvSpPr/>
      </dsp:nvSpPr>
      <dsp:spPr>
        <a:xfrm>
          <a:off x="0" y="0"/>
          <a:ext cx="6151562" cy="1319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Students must demonstrate “proficiency” on each of the 11 Administrator Standards in order to pass the practicum portion of the Educate-WI program as evaluated by </a:t>
          </a:r>
          <a:r>
            <a:rPr lang="en-US" sz="1900" i="1" kern="1200" dirty="0"/>
            <a:t>BOTH</a:t>
          </a:r>
          <a:r>
            <a:rPr lang="en-US" sz="1900" kern="1200" dirty="0"/>
            <a:t> the cooperating administrator and the Educate-WI supervisor.</a:t>
          </a:r>
        </a:p>
      </dsp:txBody>
      <dsp:txXfrm>
        <a:off x="0" y="0"/>
        <a:ext cx="6151562" cy="1319212"/>
      </dsp:txXfrm>
    </dsp:sp>
    <dsp:sp modelId="{C0FD6902-897E-4649-8F09-D91A705AA55D}">
      <dsp:nvSpPr>
        <dsp:cNvPr id="0" name=""/>
        <dsp:cNvSpPr/>
      </dsp:nvSpPr>
      <dsp:spPr>
        <a:xfrm>
          <a:off x="0" y="1319212"/>
          <a:ext cx="6151562" cy="0"/>
        </a:xfrm>
        <a:prstGeom prst="line">
          <a:avLst/>
        </a:prstGeom>
        <a:solidFill>
          <a:schemeClr val="accent2">
            <a:hueOff val="4052325"/>
            <a:satOff val="19344"/>
            <a:lumOff val="7975"/>
            <a:alphaOff val="0"/>
          </a:schemeClr>
        </a:solidFill>
        <a:ln w="12700" cap="flat" cmpd="sng" algn="ctr">
          <a:solidFill>
            <a:schemeClr val="accent2">
              <a:hueOff val="4052325"/>
              <a:satOff val="19344"/>
              <a:lumOff val="79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E91772-5C93-4C2E-9818-659B336A65F2}">
      <dsp:nvSpPr>
        <dsp:cNvPr id="0" name=""/>
        <dsp:cNvSpPr/>
      </dsp:nvSpPr>
      <dsp:spPr>
        <a:xfrm>
          <a:off x="0" y="1319212"/>
          <a:ext cx="6151562" cy="1319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Proficiency is demonstrated by achieving at least a score of 3 points (out of 4 points) on each of the 11 Wisconsin Administrator Standards included on the Practicum Evaluation Rubric.</a:t>
          </a:r>
        </a:p>
      </dsp:txBody>
      <dsp:txXfrm>
        <a:off x="0" y="1319212"/>
        <a:ext cx="6151562" cy="1319212"/>
      </dsp:txXfrm>
    </dsp:sp>
    <dsp:sp modelId="{E4DA66DA-B3D5-4FF3-A920-2110CC0B46EE}">
      <dsp:nvSpPr>
        <dsp:cNvPr id="0" name=""/>
        <dsp:cNvSpPr/>
      </dsp:nvSpPr>
      <dsp:spPr>
        <a:xfrm>
          <a:off x="0" y="2638424"/>
          <a:ext cx="6151562" cy="0"/>
        </a:xfrm>
        <a:prstGeom prst="line">
          <a:avLst/>
        </a:prstGeom>
        <a:solidFill>
          <a:schemeClr val="accent2">
            <a:hueOff val="8104649"/>
            <a:satOff val="38689"/>
            <a:lumOff val="15949"/>
            <a:alphaOff val="0"/>
          </a:schemeClr>
        </a:solidFill>
        <a:ln w="12700" cap="flat" cmpd="sng" algn="ctr">
          <a:solidFill>
            <a:schemeClr val="accent2">
              <a:hueOff val="8104649"/>
              <a:satOff val="38689"/>
              <a:lumOff val="159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1874CD-E690-469D-A45D-3E962D983B09}">
      <dsp:nvSpPr>
        <dsp:cNvPr id="0" name=""/>
        <dsp:cNvSpPr/>
      </dsp:nvSpPr>
      <dsp:spPr>
        <a:xfrm>
          <a:off x="0" y="2638425"/>
          <a:ext cx="6151562" cy="1319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Be sure that you are measuring the student’s proficiency on the Wisconsin11 Administrator Standards </a:t>
          </a:r>
          <a:r>
            <a:rPr lang="en-US" sz="1900" b="1" i="1" kern="1200" dirty="0"/>
            <a:t>through the lens of their work as an administrator rather than that of a teacher.</a:t>
          </a:r>
          <a:endParaRPr lang="en-US" sz="1900" kern="1200" dirty="0"/>
        </a:p>
      </dsp:txBody>
      <dsp:txXfrm>
        <a:off x="0" y="2638425"/>
        <a:ext cx="6151562" cy="1319212"/>
      </dsp:txXfrm>
    </dsp:sp>
    <dsp:sp modelId="{506E4C9B-1E5F-4B19-94D0-B75517D712B6}">
      <dsp:nvSpPr>
        <dsp:cNvPr id="0" name=""/>
        <dsp:cNvSpPr/>
      </dsp:nvSpPr>
      <dsp:spPr>
        <a:xfrm>
          <a:off x="0" y="3957637"/>
          <a:ext cx="6151562" cy="0"/>
        </a:xfrm>
        <a:prstGeom prst="line">
          <a:avLst/>
        </a:prstGeom>
        <a:solidFill>
          <a:schemeClr val="accent2">
            <a:hueOff val="12156973"/>
            <a:satOff val="58033"/>
            <a:lumOff val="23924"/>
            <a:alphaOff val="0"/>
          </a:schemeClr>
        </a:solidFill>
        <a:ln w="12700" cap="flat" cmpd="sng" algn="ctr">
          <a:solidFill>
            <a:schemeClr val="accent2">
              <a:hueOff val="12156973"/>
              <a:satOff val="58033"/>
              <a:lumOff val="239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25D9BC-1AC9-443C-A207-CF4F00493992}">
      <dsp:nvSpPr>
        <dsp:cNvPr id="0" name=""/>
        <dsp:cNvSpPr/>
      </dsp:nvSpPr>
      <dsp:spPr>
        <a:xfrm>
          <a:off x="0" y="3957637"/>
          <a:ext cx="6151562" cy="1319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A standard may be recorded as “No Artifacts” because there aren’t any artifacts at the time of the evaluation. Be sure any “No Artifacts” scored standards are scored in the next evaluation.</a:t>
          </a:r>
        </a:p>
      </dsp:txBody>
      <dsp:txXfrm>
        <a:off x="0" y="3957637"/>
        <a:ext cx="6151562" cy="13192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2C2DB-5996-4BB1-874B-800C7B0754E8}">
      <dsp:nvSpPr>
        <dsp:cNvPr id="0" name=""/>
        <dsp:cNvSpPr/>
      </dsp:nvSpPr>
      <dsp:spPr>
        <a:xfrm>
          <a:off x="0" y="0"/>
          <a:ext cx="4921250" cy="11609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If a student scores less than a three (3) on any standard during any evaluation, the supervisor and cooperating administrator will recommend strategies to the student to help improve the score on the next evaluation.</a:t>
          </a:r>
        </a:p>
      </dsp:txBody>
      <dsp:txXfrm>
        <a:off x="34002" y="34002"/>
        <a:ext cx="3570444" cy="1092903"/>
      </dsp:txXfrm>
    </dsp:sp>
    <dsp:sp modelId="{4E69B8E5-91D5-42BD-B307-55C6B6E6DE04}">
      <dsp:nvSpPr>
        <dsp:cNvPr id="0" name=""/>
        <dsp:cNvSpPr/>
      </dsp:nvSpPr>
      <dsp:spPr>
        <a:xfrm>
          <a:off x="412154" y="1371981"/>
          <a:ext cx="4921250" cy="1160907"/>
        </a:xfrm>
        <a:prstGeom prst="roundRect">
          <a:avLst>
            <a:gd name="adj" fmla="val 10000"/>
          </a:avLst>
        </a:prstGeom>
        <a:solidFill>
          <a:schemeClr val="accent3">
            <a:hueOff val="-550433"/>
            <a:satOff val="13989"/>
            <a:lumOff val="-42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The student will need to set a goal for that standard in their Educate-WI student account based on the recommended strategies.</a:t>
          </a:r>
        </a:p>
      </dsp:txBody>
      <dsp:txXfrm>
        <a:off x="446156" y="1405983"/>
        <a:ext cx="3686502" cy="1092903"/>
      </dsp:txXfrm>
    </dsp:sp>
    <dsp:sp modelId="{6B09600A-9EA5-47EC-8722-E7CE1E79596E}">
      <dsp:nvSpPr>
        <dsp:cNvPr id="0" name=""/>
        <dsp:cNvSpPr/>
      </dsp:nvSpPr>
      <dsp:spPr>
        <a:xfrm>
          <a:off x="818157" y="2743962"/>
          <a:ext cx="4921250" cy="1160907"/>
        </a:xfrm>
        <a:prstGeom prst="roundRect">
          <a:avLst>
            <a:gd name="adj" fmla="val 10000"/>
          </a:avLst>
        </a:prstGeom>
        <a:solidFill>
          <a:schemeClr val="accent3">
            <a:hueOff val="-1100867"/>
            <a:satOff val="27978"/>
            <a:lumOff val="-84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Additional evaluations beyond the minimum requirement of two evaluations by the cooperating administrator and two evaluations by the Educate-WI supervisor may be needed to allow the student time and support to develop specific skills.</a:t>
          </a:r>
        </a:p>
      </dsp:txBody>
      <dsp:txXfrm>
        <a:off x="852159" y="2777964"/>
        <a:ext cx="3692653" cy="1092903"/>
      </dsp:txXfrm>
    </dsp:sp>
    <dsp:sp modelId="{9A0E8375-E09C-418B-A124-3964CA59141C}">
      <dsp:nvSpPr>
        <dsp:cNvPr id="0" name=""/>
        <dsp:cNvSpPr/>
      </dsp:nvSpPr>
      <dsp:spPr>
        <a:xfrm>
          <a:off x="1230312" y="4115943"/>
          <a:ext cx="4921250" cy="1160907"/>
        </a:xfrm>
        <a:prstGeom prst="roundRect">
          <a:avLst>
            <a:gd name="adj" fmla="val 10000"/>
          </a:avLst>
        </a:prstGeom>
        <a:solidFill>
          <a:schemeClr val="accent3">
            <a:hueOff val="-1651300"/>
            <a:satOff val="41967"/>
            <a:lumOff val="-1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If a challenge persists, then a team meeting will be scheduled to include the student, cooperating administrator, Educate-WI supervisor, and program director to establish an action plan for improvement. </a:t>
          </a:r>
        </a:p>
      </dsp:txBody>
      <dsp:txXfrm>
        <a:off x="1264314" y="4149945"/>
        <a:ext cx="3686502" cy="1092903"/>
      </dsp:txXfrm>
    </dsp:sp>
    <dsp:sp modelId="{084EEB75-97E8-42C6-9D77-67E9B834964B}">
      <dsp:nvSpPr>
        <dsp:cNvPr id="0" name=""/>
        <dsp:cNvSpPr/>
      </dsp:nvSpPr>
      <dsp:spPr>
        <a:xfrm>
          <a:off x="4166660" y="889149"/>
          <a:ext cx="754589" cy="754589"/>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336443" y="889149"/>
        <a:ext cx="415023" cy="567828"/>
      </dsp:txXfrm>
    </dsp:sp>
    <dsp:sp modelId="{245CB589-C07D-49F4-ACE7-A94DAD0214C4}">
      <dsp:nvSpPr>
        <dsp:cNvPr id="0" name=""/>
        <dsp:cNvSpPr/>
      </dsp:nvSpPr>
      <dsp:spPr>
        <a:xfrm>
          <a:off x="4578815" y="2261130"/>
          <a:ext cx="754589" cy="754589"/>
        </a:xfrm>
        <a:prstGeom prst="downArrow">
          <a:avLst>
            <a:gd name="adj1" fmla="val 55000"/>
            <a:gd name="adj2" fmla="val 45000"/>
          </a:avLst>
        </a:prstGeom>
        <a:solidFill>
          <a:schemeClr val="accent3">
            <a:tint val="40000"/>
            <a:alpha val="90000"/>
            <a:hueOff val="-1241177"/>
            <a:satOff val="-3091"/>
            <a:lumOff val="-648"/>
            <a:alphaOff val="0"/>
          </a:schemeClr>
        </a:solidFill>
        <a:ln w="12700" cap="flat" cmpd="sng" algn="ctr">
          <a:solidFill>
            <a:schemeClr val="accent3">
              <a:tint val="40000"/>
              <a:alpha val="90000"/>
              <a:hueOff val="-1241177"/>
              <a:satOff val="-3091"/>
              <a:lumOff val="-6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748598" y="2261130"/>
        <a:ext cx="415023" cy="567828"/>
      </dsp:txXfrm>
    </dsp:sp>
    <dsp:sp modelId="{7F0AFE7A-7236-446B-97B4-B15EFC37AE4E}">
      <dsp:nvSpPr>
        <dsp:cNvPr id="0" name=""/>
        <dsp:cNvSpPr/>
      </dsp:nvSpPr>
      <dsp:spPr>
        <a:xfrm>
          <a:off x="4984818" y="3633111"/>
          <a:ext cx="754589" cy="754589"/>
        </a:xfrm>
        <a:prstGeom prst="downArrow">
          <a:avLst>
            <a:gd name="adj1" fmla="val 55000"/>
            <a:gd name="adj2" fmla="val 45000"/>
          </a:avLst>
        </a:prstGeom>
        <a:solidFill>
          <a:schemeClr val="accent3">
            <a:tint val="40000"/>
            <a:alpha val="90000"/>
            <a:hueOff val="-2482354"/>
            <a:satOff val="-6183"/>
            <a:lumOff val="-1296"/>
            <a:alphaOff val="0"/>
          </a:schemeClr>
        </a:solidFill>
        <a:ln w="12700" cap="flat" cmpd="sng" algn="ctr">
          <a:solidFill>
            <a:schemeClr val="accent3">
              <a:tint val="40000"/>
              <a:alpha val="90000"/>
              <a:hueOff val="-2482354"/>
              <a:satOff val="-6183"/>
              <a:lumOff val="-12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154601" y="3633111"/>
        <a:ext cx="415023" cy="5678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D9DD2-D3E8-4D59-B66E-4E5349996A04}">
      <dsp:nvSpPr>
        <dsp:cNvPr id="0" name=""/>
        <dsp:cNvSpPr/>
      </dsp:nvSpPr>
      <dsp:spPr>
        <a:xfrm>
          <a:off x="238000" y="992"/>
          <a:ext cx="4193827" cy="2663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70C471-81EE-4BDC-885E-B5478DD388C0}">
      <dsp:nvSpPr>
        <dsp:cNvPr id="0" name=""/>
        <dsp:cNvSpPr/>
      </dsp:nvSpPr>
      <dsp:spPr>
        <a:xfrm>
          <a:off x="703981" y="443674"/>
          <a:ext cx="4193827" cy="26630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Obtain a minimum of 3 points </a:t>
          </a:r>
          <a:r>
            <a:rPr lang="en-US" sz="3000" b="1" kern="1200" dirty="0"/>
            <a:t>on each standard </a:t>
          </a:r>
          <a:r>
            <a:rPr lang="en-US" sz="3000" kern="1200" dirty="0"/>
            <a:t>per the two evaluations from the cooperating administrator.</a:t>
          </a:r>
        </a:p>
      </dsp:txBody>
      <dsp:txXfrm>
        <a:off x="781980" y="521673"/>
        <a:ext cx="4037829" cy="2507082"/>
      </dsp:txXfrm>
    </dsp:sp>
    <dsp:sp modelId="{966E845E-9639-4579-B009-1708069A7F1E}">
      <dsp:nvSpPr>
        <dsp:cNvPr id="0" name=""/>
        <dsp:cNvSpPr/>
      </dsp:nvSpPr>
      <dsp:spPr>
        <a:xfrm>
          <a:off x="5363790" y="992"/>
          <a:ext cx="4193827" cy="2663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D94FAD-3C2E-4290-8D5F-C366A8BC89ED}">
      <dsp:nvSpPr>
        <dsp:cNvPr id="0" name=""/>
        <dsp:cNvSpPr/>
      </dsp:nvSpPr>
      <dsp:spPr>
        <a:xfrm>
          <a:off x="5829771" y="443674"/>
          <a:ext cx="4193827" cy="26630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Obtain a minimum of 3 points </a:t>
          </a:r>
          <a:r>
            <a:rPr lang="en-US" sz="3000" b="1" kern="1200" dirty="0"/>
            <a:t>on each standard </a:t>
          </a:r>
          <a:r>
            <a:rPr lang="en-US" sz="3000" kern="1200" dirty="0"/>
            <a:t>per the two evaluations from the Educate-WI supervisor.</a:t>
          </a:r>
        </a:p>
      </dsp:txBody>
      <dsp:txXfrm>
        <a:off x="5907770" y="521673"/>
        <a:ext cx="4037829" cy="250708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E7393-A69F-FAFB-00D1-1F34311AB7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3D1E6D-BA78-9363-0786-A61312E00513}"/>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282390319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B3C4-C90A-C295-7E26-849E2B746C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6B7E98-63E1-ADF8-296F-1A873F86B0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7494741-A670-D4D7-C549-3843F6860220}"/>
              </a:ext>
            </a:extLst>
          </p:cNvPr>
          <p:cNvSpPr/>
          <p:nvPr userDrawn="1"/>
        </p:nvSpPr>
        <p:spPr>
          <a:xfrm>
            <a:off x="0" y="0"/>
            <a:ext cx="12192000" cy="6858000"/>
          </a:xfrm>
          <a:prstGeom prst="rect">
            <a:avLst/>
          </a:prstGeom>
          <a:no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36556665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A7D28-0A78-D9C0-77DE-E3EBDC0519F6}"/>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B6BBC1-EA46-2D1D-E79F-6FE1383CC74C}"/>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6853441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4A094-B19A-8396-28D2-86896CE3EA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8A3AEF-AFCF-B986-F830-E3C875162E8F}"/>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4D59C9-AD37-14C3-4292-955C4834F216}"/>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426289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4FE95-0F95-780A-4866-D25D975814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F227BE-0A81-156F-6503-8EFF655F634C}"/>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7FDC75-78A7-886C-1DD1-4FCCBC7AAE3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ED5E02-EC67-4D9B-C35D-F228091C40C4}"/>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6FC61A-7DE6-FFF7-A209-93CFA7F9B92A}"/>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002876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20B2-6DCA-5208-98C7-D5BCBB0F32D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0180025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2003678-409B-FA27-C661-B3EB53761B70}"/>
              </a:ext>
            </a:extLst>
          </p:cNvPr>
          <p:cNvPicPr>
            <a:picLocks noChangeAspect="1" noChangeArrowheads="1"/>
          </p:cNvPicPr>
          <p:nvPr userDrawn="1"/>
        </p:nvPicPr>
        <p:blipFill>
          <a:blip r:embed="rId2">
            <a:alphaModFix amt="50000"/>
            <a:extLst>
              <a:ext uri="{28A0092B-C50C-407E-A947-70E740481C1C}">
                <a14:useLocalDpi xmlns:a14="http://schemas.microsoft.com/office/drawing/2010/main" val="0"/>
              </a:ext>
            </a:extLst>
          </a:blip>
          <a:srcRect/>
          <a:stretch>
            <a:fillRect/>
          </a:stretch>
        </p:blipFill>
        <p:spPr bwMode="auto">
          <a:xfrm>
            <a:off x="2895600" y="966089"/>
            <a:ext cx="6143627" cy="5060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92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BBE71-68B2-B4EF-041A-987C1D127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F02F51-3C37-8CD0-A480-559B031226AA}"/>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7F4059-886D-73E7-F870-22B5894914C1}"/>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9953720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reserve="1">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79067" y="1233367"/>
            <a:ext cx="9434000" cy="1546400"/>
          </a:xfrm>
          <a:prstGeom prst="rect">
            <a:avLst/>
          </a:prstGeom>
        </p:spPr>
        <p:txBody>
          <a:bodyPr spcFirstLastPara="1" wrap="square" lIns="0" tIns="0" rIns="0" bIns="0" anchor="t" anchorCtr="0">
            <a:noAutofit/>
          </a:bodyPr>
          <a:lstStyle>
            <a:lvl1pPr lvl="0" rtl="0">
              <a:spcBef>
                <a:spcPts val="0"/>
              </a:spcBef>
              <a:spcAft>
                <a:spcPts val="0"/>
              </a:spcAft>
              <a:buSzPts val="5400"/>
              <a:buNone/>
              <a:defRPr sz="7200"/>
            </a:lvl1pPr>
            <a:lvl2pPr lvl="1" rtl="0">
              <a:spcBef>
                <a:spcPts val="0"/>
              </a:spcBef>
              <a:spcAft>
                <a:spcPts val="0"/>
              </a:spcAft>
              <a:buSzPts val="5400"/>
              <a:buNone/>
              <a:defRPr sz="7200"/>
            </a:lvl2pPr>
            <a:lvl3pPr lvl="2" rtl="0">
              <a:spcBef>
                <a:spcPts val="0"/>
              </a:spcBef>
              <a:spcAft>
                <a:spcPts val="0"/>
              </a:spcAft>
              <a:buSzPts val="5400"/>
              <a:buNone/>
              <a:defRPr sz="7200"/>
            </a:lvl3pPr>
            <a:lvl4pPr lvl="3" rtl="0">
              <a:spcBef>
                <a:spcPts val="0"/>
              </a:spcBef>
              <a:spcAft>
                <a:spcPts val="0"/>
              </a:spcAft>
              <a:buSzPts val="5400"/>
              <a:buNone/>
              <a:defRPr sz="7200"/>
            </a:lvl4pPr>
            <a:lvl5pPr lvl="4" rtl="0">
              <a:spcBef>
                <a:spcPts val="0"/>
              </a:spcBef>
              <a:spcAft>
                <a:spcPts val="0"/>
              </a:spcAft>
              <a:buSzPts val="5400"/>
              <a:buNone/>
              <a:defRPr sz="7200"/>
            </a:lvl5pPr>
            <a:lvl6pPr lvl="5" rtl="0">
              <a:spcBef>
                <a:spcPts val="0"/>
              </a:spcBef>
              <a:spcAft>
                <a:spcPts val="0"/>
              </a:spcAft>
              <a:buSzPts val="5400"/>
              <a:buNone/>
              <a:defRPr sz="7200"/>
            </a:lvl6pPr>
            <a:lvl7pPr lvl="6" rtl="0">
              <a:spcBef>
                <a:spcPts val="0"/>
              </a:spcBef>
              <a:spcAft>
                <a:spcPts val="0"/>
              </a:spcAft>
              <a:buSzPts val="5400"/>
              <a:buNone/>
              <a:defRPr sz="7200"/>
            </a:lvl7pPr>
            <a:lvl8pPr lvl="7" rtl="0">
              <a:spcBef>
                <a:spcPts val="0"/>
              </a:spcBef>
              <a:spcAft>
                <a:spcPts val="0"/>
              </a:spcAft>
              <a:buSzPts val="5400"/>
              <a:buNone/>
              <a:defRPr sz="7200"/>
            </a:lvl8pPr>
            <a:lvl9pPr lvl="8" rtl="0">
              <a:spcBef>
                <a:spcPts val="0"/>
              </a:spcBef>
              <a:spcAft>
                <a:spcPts val="0"/>
              </a:spcAft>
              <a:buSzPts val="5400"/>
              <a:buNone/>
              <a:defRPr sz="7200"/>
            </a:lvl9pPr>
          </a:lstStyle>
          <a:p>
            <a:r>
              <a:rPr lang="en-US"/>
              <a:t>Click to edit Master title style</a:t>
            </a:r>
            <a:endParaRPr/>
          </a:p>
        </p:txBody>
      </p:sp>
    </p:spTree>
    <p:extLst>
      <p:ext uri="{BB962C8B-B14F-4D97-AF65-F5344CB8AC3E}">
        <p14:creationId xmlns:p14="http://schemas.microsoft.com/office/powerpoint/2010/main" val="1139368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7221-1BE2-E424-5B8A-7507176282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2340DB-8FD9-9876-D75B-FB272A798E64}"/>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DDD2AD2-ED9D-8C1E-CE2E-969760F4FA3B}"/>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6" name="Content Placeholder 5">
            <a:extLst>
              <a:ext uri="{FF2B5EF4-FFF2-40B4-BE49-F238E27FC236}">
                <a16:creationId xmlns:a16="http://schemas.microsoft.com/office/drawing/2014/main" id="{7B8FE91B-FD60-C482-A0C2-0FCD8D927A4C}"/>
              </a:ext>
            </a:extLst>
          </p:cNvPr>
          <p:cNvSpPr>
            <a:spLocks noGrp="1"/>
          </p:cNvSpPr>
          <p:nvPr>
            <p:ph sz="quarter" idx="10"/>
          </p:nvPr>
        </p:nvSpPr>
        <p:spPr>
          <a:xfrm>
            <a:off x="6182784" y="4095751"/>
            <a:ext cx="1219200" cy="121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838374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02D2-E24F-49D7-EBCF-A88BFF6E12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28B67-A0CA-BAB7-E433-B637EF492D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90137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AC368-64D9-AB73-7139-DD08187B2BD8}"/>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246C35-4885-EBC6-DBCF-CE8135CEFA1B}"/>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840802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reserve="1">
  <p:cSld name="Title + 2 columns">
    <p:spTree>
      <p:nvGrpSpPr>
        <p:cNvPr id="1" name="Shape 38"/>
        <p:cNvGrpSpPr/>
        <p:nvPr/>
      </p:nvGrpSpPr>
      <p:grpSpPr>
        <a:xfrm>
          <a:off x="0" y="0"/>
          <a:ext cx="0" cy="0"/>
          <a:chOff x="0" y="0"/>
          <a:chExt cx="0" cy="0"/>
        </a:xfrm>
      </p:grpSpPr>
      <p:sp>
        <p:nvSpPr>
          <p:cNvPr id="42" name="Google Shape;42;p6"/>
          <p:cNvSpPr txBox="1">
            <a:spLocks noGrp="1"/>
          </p:cNvSpPr>
          <p:nvPr>
            <p:ph type="title"/>
          </p:nvPr>
        </p:nvSpPr>
        <p:spPr>
          <a:xfrm>
            <a:off x="983800" y="690033"/>
            <a:ext cx="80460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43" name="Google Shape;43;p6"/>
          <p:cNvSpPr txBox="1">
            <a:spLocks noGrp="1"/>
          </p:cNvSpPr>
          <p:nvPr>
            <p:ph type="body" idx="1"/>
          </p:nvPr>
        </p:nvSpPr>
        <p:spPr>
          <a:xfrm>
            <a:off x="983800" y="1967600"/>
            <a:ext cx="3855600" cy="3915600"/>
          </a:xfrm>
          <a:prstGeom prst="rect">
            <a:avLst/>
          </a:prstGeom>
        </p:spPr>
        <p:txBody>
          <a:bodyPr spcFirstLastPara="1" wrap="square" lIns="0" tIns="0" rIns="0" bIns="0" anchor="t" anchorCtr="0">
            <a:noAutofit/>
          </a:bodyPr>
          <a:lstStyle>
            <a:lvl1pPr marL="609585" lvl="0" indent="-474121" rtl="0">
              <a:spcBef>
                <a:spcPts val="800"/>
              </a:spcBef>
              <a:spcAft>
                <a:spcPts val="0"/>
              </a:spcAft>
              <a:buSzPts val="2000"/>
              <a:buChar char="◦"/>
              <a:defRPr sz="2667"/>
            </a:lvl1pPr>
            <a:lvl2pPr marL="1219170" lvl="1" indent="-474121" rtl="0">
              <a:spcBef>
                <a:spcPts val="0"/>
              </a:spcBef>
              <a:spcAft>
                <a:spcPts val="0"/>
              </a:spcAft>
              <a:buSzPts val="2000"/>
              <a:buChar char="◦"/>
              <a:defRPr sz="2667"/>
            </a:lvl2pPr>
            <a:lvl3pPr marL="1828754" lvl="2" indent="-474121" rtl="0">
              <a:spcBef>
                <a:spcPts val="0"/>
              </a:spcBef>
              <a:spcAft>
                <a:spcPts val="0"/>
              </a:spcAft>
              <a:buSzPts val="2000"/>
              <a:buChar char="◦"/>
              <a:defRPr sz="2667"/>
            </a:lvl3pPr>
            <a:lvl4pPr marL="2438339" lvl="3" indent="-474121" rtl="0">
              <a:spcBef>
                <a:spcPts val="0"/>
              </a:spcBef>
              <a:spcAft>
                <a:spcPts val="0"/>
              </a:spcAft>
              <a:buSzPts val="2000"/>
              <a:buChar char="◦"/>
              <a:defRPr sz="2667"/>
            </a:lvl4pPr>
            <a:lvl5pPr marL="3047924" lvl="4" indent="-474121" rtl="0">
              <a:spcBef>
                <a:spcPts val="0"/>
              </a:spcBef>
              <a:spcAft>
                <a:spcPts val="0"/>
              </a:spcAft>
              <a:buSzPts val="2000"/>
              <a:buChar char="◦"/>
              <a:defRPr sz="2667"/>
            </a:lvl5pPr>
            <a:lvl6pPr marL="3657509" lvl="5" indent="-474121" rtl="0">
              <a:spcBef>
                <a:spcPts val="0"/>
              </a:spcBef>
              <a:spcAft>
                <a:spcPts val="0"/>
              </a:spcAft>
              <a:buSzPts val="2000"/>
              <a:buChar char="◦"/>
              <a:defRPr sz="2667"/>
            </a:lvl6pPr>
            <a:lvl7pPr marL="4267093" lvl="6" indent="-474121" rtl="0">
              <a:spcBef>
                <a:spcPts val="0"/>
              </a:spcBef>
              <a:spcAft>
                <a:spcPts val="0"/>
              </a:spcAft>
              <a:buSzPts val="2000"/>
              <a:buChar char="◦"/>
              <a:defRPr sz="2667"/>
            </a:lvl7pPr>
            <a:lvl8pPr marL="4876678" lvl="7" indent="-474121" rtl="0">
              <a:spcBef>
                <a:spcPts val="0"/>
              </a:spcBef>
              <a:spcAft>
                <a:spcPts val="0"/>
              </a:spcAft>
              <a:buSzPts val="2000"/>
              <a:buChar char="◦"/>
              <a:defRPr sz="2667"/>
            </a:lvl8pPr>
            <a:lvl9pPr marL="5486263" lvl="8" indent="-474121" rtl="0">
              <a:spcBef>
                <a:spcPts val="0"/>
              </a:spcBef>
              <a:spcAft>
                <a:spcPts val="0"/>
              </a:spcAft>
              <a:buSzPts val="2000"/>
              <a:buChar char="◦"/>
              <a:defRPr sz="2667"/>
            </a:lvl9pPr>
          </a:lstStyle>
          <a:p>
            <a:pPr lvl="0"/>
            <a:r>
              <a:rPr lang="en-US"/>
              <a:t>Click to edit Master text styles</a:t>
            </a:r>
          </a:p>
        </p:txBody>
      </p:sp>
      <p:sp>
        <p:nvSpPr>
          <p:cNvPr id="44" name="Google Shape;44;p6"/>
          <p:cNvSpPr txBox="1">
            <a:spLocks noGrp="1"/>
          </p:cNvSpPr>
          <p:nvPr>
            <p:ph type="body" idx="2"/>
          </p:nvPr>
        </p:nvSpPr>
        <p:spPr>
          <a:xfrm>
            <a:off x="5274639" y="1967600"/>
            <a:ext cx="3855600" cy="3915600"/>
          </a:xfrm>
          <a:prstGeom prst="rect">
            <a:avLst/>
          </a:prstGeom>
        </p:spPr>
        <p:txBody>
          <a:bodyPr spcFirstLastPara="1" wrap="square" lIns="0" tIns="0" rIns="0" bIns="0" anchor="t" anchorCtr="0">
            <a:noAutofit/>
          </a:bodyPr>
          <a:lstStyle>
            <a:lvl1pPr marL="609585" lvl="0" indent="-474121" rtl="0">
              <a:spcBef>
                <a:spcPts val="800"/>
              </a:spcBef>
              <a:spcAft>
                <a:spcPts val="0"/>
              </a:spcAft>
              <a:buSzPts val="2000"/>
              <a:buChar char="◦"/>
              <a:defRPr sz="2667"/>
            </a:lvl1pPr>
            <a:lvl2pPr marL="1219170" lvl="1" indent="-474121" rtl="0">
              <a:spcBef>
                <a:spcPts val="0"/>
              </a:spcBef>
              <a:spcAft>
                <a:spcPts val="0"/>
              </a:spcAft>
              <a:buSzPts val="2000"/>
              <a:buChar char="◦"/>
              <a:defRPr sz="2667"/>
            </a:lvl2pPr>
            <a:lvl3pPr marL="1828754" lvl="2" indent="-474121" rtl="0">
              <a:spcBef>
                <a:spcPts val="0"/>
              </a:spcBef>
              <a:spcAft>
                <a:spcPts val="0"/>
              </a:spcAft>
              <a:buSzPts val="2000"/>
              <a:buChar char="◦"/>
              <a:defRPr sz="2667"/>
            </a:lvl3pPr>
            <a:lvl4pPr marL="2438339" lvl="3" indent="-474121" rtl="0">
              <a:spcBef>
                <a:spcPts val="0"/>
              </a:spcBef>
              <a:spcAft>
                <a:spcPts val="0"/>
              </a:spcAft>
              <a:buSzPts val="2000"/>
              <a:buChar char="◦"/>
              <a:defRPr sz="2667"/>
            </a:lvl4pPr>
            <a:lvl5pPr marL="3047924" lvl="4" indent="-474121" rtl="0">
              <a:spcBef>
                <a:spcPts val="0"/>
              </a:spcBef>
              <a:spcAft>
                <a:spcPts val="0"/>
              </a:spcAft>
              <a:buSzPts val="2000"/>
              <a:buChar char="◦"/>
              <a:defRPr sz="2667"/>
            </a:lvl5pPr>
            <a:lvl6pPr marL="3657509" lvl="5" indent="-474121" rtl="0">
              <a:spcBef>
                <a:spcPts val="0"/>
              </a:spcBef>
              <a:spcAft>
                <a:spcPts val="0"/>
              </a:spcAft>
              <a:buSzPts val="2000"/>
              <a:buChar char="◦"/>
              <a:defRPr sz="2667"/>
            </a:lvl6pPr>
            <a:lvl7pPr marL="4267093" lvl="6" indent="-474121" rtl="0">
              <a:spcBef>
                <a:spcPts val="0"/>
              </a:spcBef>
              <a:spcAft>
                <a:spcPts val="0"/>
              </a:spcAft>
              <a:buSzPts val="2000"/>
              <a:buChar char="◦"/>
              <a:defRPr sz="2667"/>
            </a:lvl7pPr>
            <a:lvl8pPr marL="4876678" lvl="7" indent="-474121" rtl="0">
              <a:spcBef>
                <a:spcPts val="0"/>
              </a:spcBef>
              <a:spcAft>
                <a:spcPts val="0"/>
              </a:spcAft>
              <a:buSzPts val="2000"/>
              <a:buChar char="◦"/>
              <a:defRPr sz="2667"/>
            </a:lvl8pPr>
            <a:lvl9pPr marL="5486263" lvl="8" indent="-474121" rtl="0">
              <a:spcBef>
                <a:spcPts val="0"/>
              </a:spcBef>
              <a:spcAft>
                <a:spcPts val="0"/>
              </a:spcAft>
              <a:buSzPts val="2000"/>
              <a:buChar char="◦"/>
              <a:defRPr sz="2667"/>
            </a:lvl9pPr>
          </a:lstStyle>
          <a:p>
            <a:pPr lvl="0"/>
            <a:r>
              <a:rPr lang="en-US"/>
              <a:t>Click to edit Master text styles</a:t>
            </a:r>
          </a:p>
        </p:txBody>
      </p:sp>
      <p:sp>
        <p:nvSpPr>
          <p:cNvPr id="45" name="Google Shape;45;p6"/>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992934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bottom waves" preserve="1">
  <p:cSld name="Blank bottom waves">
    <p:spTree>
      <p:nvGrpSpPr>
        <p:cNvPr id="1" name="Shape 72"/>
        <p:cNvGrpSpPr/>
        <p:nvPr/>
      </p:nvGrpSpPr>
      <p:grpSpPr>
        <a:xfrm>
          <a:off x="0" y="0"/>
          <a:ext cx="0" cy="0"/>
          <a:chOff x="0" y="0"/>
          <a:chExt cx="0" cy="0"/>
        </a:xfrm>
      </p:grpSpPr>
      <p:sp>
        <p:nvSpPr>
          <p:cNvPr id="77" name="Google Shape;77;p11"/>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080631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ubtitle" preserve="1">
  <p:cSld name="Sub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379067" y="2111133"/>
            <a:ext cx="8457200" cy="15464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dirty="0"/>
              <a:t>Click to edit Master title style</a:t>
            </a:r>
            <a:endParaRPr dirty="0"/>
          </a:p>
        </p:txBody>
      </p:sp>
      <p:sp>
        <p:nvSpPr>
          <p:cNvPr id="17" name="Google Shape;17;p3"/>
          <p:cNvSpPr txBox="1">
            <a:spLocks noGrp="1"/>
          </p:cNvSpPr>
          <p:nvPr>
            <p:ph type="subTitle" idx="1"/>
          </p:nvPr>
        </p:nvSpPr>
        <p:spPr>
          <a:xfrm>
            <a:off x="1379067" y="3786736"/>
            <a:ext cx="84572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2400"/>
              <a:buNone/>
              <a:defRPr>
                <a:solidFill>
                  <a:schemeClr val="accent5"/>
                </a:solidFill>
              </a:defRPr>
            </a:lvl1pPr>
            <a:lvl2pPr lvl="1" rtl="0">
              <a:spcBef>
                <a:spcPts val="0"/>
              </a:spcBef>
              <a:spcAft>
                <a:spcPts val="0"/>
              </a:spcAft>
              <a:buClr>
                <a:schemeClr val="accent5"/>
              </a:buClr>
              <a:buSzPts val="3000"/>
              <a:buNone/>
              <a:defRPr sz="4000">
                <a:solidFill>
                  <a:schemeClr val="accent5"/>
                </a:solidFill>
              </a:defRPr>
            </a:lvl2pPr>
            <a:lvl3pPr lvl="2" rtl="0">
              <a:spcBef>
                <a:spcPts val="0"/>
              </a:spcBef>
              <a:spcAft>
                <a:spcPts val="0"/>
              </a:spcAft>
              <a:buClr>
                <a:schemeClr val="accent5"/>
              </a:buClr>
              <a:buSzPts val="3000"/>
              <a:buNone/>
              <a:defRPr sz="4000">
                <a:solidFill>
                  <a:schemeClr val="accent5"/>
                </a:solidFill>
              </a:defRPr>
            </a:lvl3pPr>
            <a:lvl4pPr lvl="3" rtl="0">
              <a:spcBef>
                <a:spcPts val="0"/>
              </a:spcBef>
              <a:spcAft>
                <a:spcPts val="0"/>
              </a:spcAft>
              <a:buClr>
                <a:schemeClr val="accent5"/>
              </a:buClr>
              <a:buSzPts val="3000"/>
              <a:buNone/>
              <a:defRPr sz="4000">
                <a:solidFill>
                  <a:schemeClr val="accent5"/>
                </a:solidFill>
              </a:defRPr>
            </a:lvl4pPr>
            <a:lvl5pPr lvl="4" rtl="0">
              <a:spcBef>
                <a:spcPts val="0"/>
              </a:spcBef>
              <a:spcAft>
                <a:spcPts val="0"/>
              </a:spcAft>
              <a:buClr>
                <a:schemeClr val="accent5"/>
              </a:buClr>
              <a:buSzPts val="3000"/>
              <a:buNone/>
              <a:defRPr sz="4000">
                <a:solidFill>
                  <a:schemeClr val="accent5"/>
                </a:solidFill>
              </a:defRPr>
            </a:lvl5pPr>
            <a:lvl6pPr lvl="5" rtl="0">
              <a:spcBef>
                <a:spcPts val="0"/>
              </a:spcBef>
              <a:spcAft>
                <a:spcPts val="0"/>
              </a:spcAft>
              <a:buClr>
                <a:schemeClr val="accent5"/>
              </a:buClr>
              <a:buSzPts val="3000"/>
              <a:buNone/>
              <a:defRPr sz="4000">
                <a:solidFill>
                  <a:schemeClr val="accent5"/>
                </a:solidFill>
              </a:defRPr>
            </a:lvl6pPr>
            <a:lvl7pPr lvl="6" rtl="0">
              <a:spcBef>
                <a:spcPts val="0"/>
              </a:spcBef>
              <a:spcAft>
                <a:spcPts val="0"/>
              </a:spcAft>
              <a:buClr>
                <a:schemeClr val="accent5"/>
              </a:buClr>
              <a:buSzPts val="3000"/>
              <a:buNone/>
              <a:defRPr sz="4000">
                <a:solidFill>
                  <a:schemeClr val="accent5"/>
                </a:solidFill>
              </a:defRPr>
            </a:lvl7pPr>
            <a:lvl8pPr lvl="7" rtl="0">
              <a:spcBef>
                <a:spcPts val="0"/>
              </a:spcBef>
              <a:spcAft>
                <a:spcPts val="0"/>
              </a:spcAft>
              <a:buClr>
                <a:schemeClr val="accent5"/>
              </a:buClr>
              <a:buSzPts val="3000"/>
              <a:buNone/>
              <a:defRPr sz="4000">
                <a:solidFill>
                  <a:schemeClr val="accent5"/>
                </a:solidFill>
              </a:defRPr>
            </a:lvl8pPr>
            <a:lvl9pPr lvl="8" rtl="0">
              <a:spcBef>
                <a:spcPts val="0"/>
              </a:spcBef>
              <a:spcAft>
                <a:spcPts val="0"/>
              </a:spcAft>
              <a:buClr>
                <a:schemeClr val="accent5"/>
              </a:buClr>
              <a:buSzPts val="3000"/>
              <a:buNone/>
              <a:defRPr sz="4000">
                <a:solidFill>
                  <a:schemeClr val="accent5"/>
                </a:solidFill>
              </a:defRPr>
            </a:lvl9pPr>
          </a:lstStyle>
          <a:p>
            <a:r>
              <a:rPr lang="en-US" dirty="0"/>
              <a:t>Click to edit Master subtitle style</a:t>
            </a:r>
            <a:endParaRPr dirty="0"/>
          </a:p>
        </p:txBody>
      </p:sp>
    </p:spTree>
    <p:extLst>
      <p:ext uri="{BB962C8B-B14F-4D97-AF65-F5344CB8AC3E}">
        <p14:creationId xmlns:p14="http://schemas.microsoft.com/office/powerpoint/2010/main" val="44798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reserve="1">
  <p:cSld name="Quote">
    <p:spTree>
      <p:nvGrpSpPr>
        <p:cNvPr id="1" name="Shape 21"/>
        <p:cNvGrpSpPr/>
        <p:nvPr/>
      </p:nvGrpSpPr>
      <p:grpSpPr>
        <a:xfrm>
          <a:off x="0" y="0"/>
          <a:ext cx="0" cy="0"/>
          <a:chOff x="0" y="0"/>
          <a:chExt cx="0" cy="0"/>
        </a:xfrm>
      </p:grpSpPr>
      <p:sp>
        <p:nvSpPr>
          <p:cNvPr id="28" name="Google Shape;28;p4"/>
          <p:cNvSpPr txBox="1">
            <a:spLocks noGrp="1"/>
          </p:cNvSpPr>
          <p:nvPr>
            <p:ph type="body" idx="1"/>
          </p:nvPr>
        </p:nvSpPr>
        <p:spPr>
          <a:xfrm>
            <a:off x="2717367" y="1968000"/>
            <a:ext cx="6757200" cy="4060000"/>
          </a:xfrm>
          <a:prstGeom prst="rect">
            <a:avLst/>
          </a:prstGeom>
        </p:spPr>
        <p:txBody>
          <a:bodyPr spcFirstLastPara="1" wrap="square" lIns="0" tIns="0" rIns="0" bIns="0" anchor="t" anchorCtr="0">
            <a:noAutofit/>
          </a:bodyPr>
          <a:lstStyle>
            <a:lvl1pPr marL="609585" lvl="0" indent="-575719" algn="ctr" rtl="0">
              <a:spcBef>
                <a:spcPts val="800"/>
              </a:spcBef>
              <a:spcAft>
                <a:spcPts val="0"/>
              </a:spcAft>
              <a:buSzPts val="3200"/>
              <a:buChar char="◦"/>
              <a:defRPr sz="4267" i="1"/>
            </a:lvl1pPr>
            <a:lvl2pPr marL="1219170" lvl="1" indent="-575719" algn="ctr" rtl="0">
              <a:spcBef>
                <a:spcPts val="0"/>
              </a:spcBef>
              <a:spcAft>
                <a:spcPts val="0"/>
              </a:spcAft>
              <a:buSzPts val="3200"/>
              <a:buChar char="◦"/>
              <a:defRPr sz="4267" i="1"/>
            </a:lvl2pPr>
            <a:lvl3pPr marL="1828754" lvl="2" indent="-575719" algn="ctr" rtl="0">
              <a:spcBef>
                <a:spcPts val="0"/>
              </a:spcBef>
              <a:spcAft>
                <a:spcPts val="0"/>
              </a:spcAft>
              <a:buSzPts val="3200"/>
              <a:buChar char="◦"/>
              <a:defRPr sz="4267" i="1"/>
            </a:lvl3pPr>
            <a:lvl4pPr marL="2438339" lvl="3" indent="-575719" algn="ctr" rtl="0">
              <a:spcBef>
                <a:spcPts val="0"/>
              </a:spcBef>
              <a:spcAft>
                <a:spcPts val="0"/>
              </a:spcAft>
              <a:buSzPts val="3200"/>
              <a:buChar char="◦"/>
              <a:defRPr sz="4267" i="1"/>
            </a:lvl4pPr>
            <a:lvl5pPr marL="3047924" lvl="4" indent="-575719" algn="ctr" rtl="0">
              <a:spcBef>
                <a:spcPts val="0"/>
              </a:spcBef>
              <a:spcAft>
                <a:spcPts val="0"/>
              </a:spcAft>
              <a:buSzPts val="3200"/>
              <a:buChar char="◦"/>
              <a:defRPr sz="4267" i="1"/>
            </a:lvl5pPr>
            <a:lvl6pPr marL="3657509" lvl="5" indent="-575719" algn="ctr" rtl="0">
              <a:spcBef>
                <a:spcPts val="0"/>
              </a:spcBef>
              <a:spcAft>
                <a:spcPts val="0"/>
              </a:spcAft>
              <a:buSzPts val="3200"/>
              <a:buChar char="◦"/>
              <a:defRPr sz="4267" i="1"/>
            </a:lvl6pPr>
            <a:lvl7pPr marL="4267093" lvl="6" indent="-575719" algn="ctr" rtl="0">
              <a:spcBef>
                <a:spcPts val="0"/>
              </a:spcBef>
              <a:spcAft>
                <a:spcPts val="0"/>
              </a:spcAft>
              <a:buSzPts val="3200"/>
              <a:buChar char="◦"/>
              <a:defRPr sz="4267" i="1"/>
            </a:lvl7pPr>
            <a:lvl8pPr marL="4876678" lvl="7" indent="-575719" algn="ctr" rtl="0">
              <a:spcBef>
                <a:spcPts val="0"/>
              </a:spcBef>
              <a:spcAft>
                <a:spcPts val="0"/>
              </a:spcAft>
              <a:buSzPts val="3200"/>
              <a:buChar char="◦"/>
              <a:defRPr sz="4267" i="1"/>
            </a:lvl8pPr>
            <a:lvl9pPr marL="5486263" lvl="8" indent="-575719" algn="ctr" rtl="0">
              <a:spcBef>
                <a:spcPts val="0"/>
              </a:spcBef>
              <a:spcAft>
                <a:spcPts val="0"/>
              </a:spcAft>
              <a:buSzPts val="3200"/>
              <a:buChar char="◦"/>
              <a:defRPr sz="4267" i="1"/>
            </a:lvl9pPr>
          </a:lstStyle>
          <a:p>
            <a:pPr lvl="0"/>
            <a:r>
              <a:rPr lang="en-US"/>
              <a:t>Click to edit Master text styles</a:t>
            </a:r>
          </a:p>
        </p:txBody>
      </p:sp>
      <p:sp>
        <p:nvSpPr>
          <p:cNvPr id="30" name="Google Shape;30;p4"/>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446059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type="tx" preserve="1">
  <p:cSld name="Title + 1 column">
    <p:spTree>
      <p:nvGrpSpPr>
        <p:cNvPr id="1" name="Shape 31"/>
        <p:cNvGrpSpPr/>
        <p:nvPr/>
      </p:nvGrpSpPr>
      <p:grpSpPr>
        <a:xfrm>
          <a:off x="0" y="0"/>
          <a:ext cx="0" cy="0"/>
          <a:chOff x="0" y="0"/>
          <a:chExt cx="0" cy="0"/>
        </a:xfrm>
      </p:grpSpPr>
      <p:sp>
        <p:nvSpPr>
          <p:cNvPr id="35" name="Google Shape;35;p5"/>
          <p:cNvSpPr txBox="1">
            <a:spLocks noGrp="1"/>
          </p:cNvSpPr>
          <p:nvPr>
            <p:ph type="title"/>
          </p:nvPr>
        </p:nvSpPr>
        <p:spPr>
          <a:xfrm>
            <a:off x="983800" y="690033"/>
            <a:ext cx="80460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36" name="Google Shape;36;p5"/>
          <p:cNvSpPr txBox="1">
            <a:spLocks noGrp="1"/>
          </p:cNvSpPr>
          <p:nvPr>
            <p:ph type="body" idx="1"/>
          </p:nvPr>
        </p:nvSpPr>
        <p:spPr>
          <a:xfrm>
            <a:off x="983800" y="1967600"/>
            <a:ext cx="8046000" cy="4057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pPr lvl="0"/>
            <a:r>
              <a:rPr lang="en-US"/>
              <a:t>Click to edit Master text styles</a:t>
            </a:r>
          </a:p>
        </p:txBody>
      </p:sp>
      <p:sp>
        <p:nvSpPr>
          <p:cNvPr id="37" name="Google Shape;37;p5"/>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514691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3 columns" preserve="1">
  <p:cSld name="Title + 3 columns">
    <p:spTree>
      <p:nvGrpSpPr>
        <p:cNvPr id="1" name="Shape 46"/>
        <p:cNvGrpSpPr/>
        <p:nvPr/>
      </p:nvGrpSpPr>
      <p:grpSpPr>
        <a:xfrm>
          <a:off x="0" y="0"/>
          <a:ext cx="0" cy="0"/>
          <a:chOff x="0" y="0"/>
          <a:chExt cx="0" cy="0"/>
        </a:xfrm>
      </p:grpSpPr>
      <p:sp>
        <p:nvSpPr>
          <p:cNvPr id="50" name="Google Shape;50;p7"/>
          <p:cNvSpPr txBox="1">
            <a:spLocks noGrp="1"/>
          </p:cNvSpPr>
          <p:nvPr>
            <p:ph type="title"/>
          </p:nvPr>
        </p:nvSpPr>
        <p:spPr>
          <a:xfrm>
            <a:off x="983800" y="690033"/>
            <a:ext cx="83788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dirty="0"/>
              <a:t>Click to edit Master title style</a:t>
            </a:r>
            <a:endParaRPr dirty="0"/>
          </a:p>
        </p:txBody>
      </p:sp>
      <p:sp>
        <p:nvSpPr>
          <p:cNvPr id="51" name="Google Shape;51;p7"/>
          <p:cNvSpPr txBox="1">
            <a:spLocks noGrp="1"/>
          </p:cNvSpPr>
          <p:nvPr>
            <p:ph type="body" idx="1"/>
          </p:nvPr>
        </p:nvSpPr>
        <p:spPr>
          <a:xfrm>
            <a:off x="983800" y="1967600"/>
            <a:ext cx="2536800" cy="3946800"/>
          </a:xfrm>
          <a:prstGeom prst="rect">
            <a:avLst/>
          </a:prstGeom>
        </p:spPr>
        <p:txBody>
          <a:bodyPr spcFirstLastPara="1" wrap="square" lIns="0" tIns="0" rIns="0" bIns="0" anchor="t" anchorCtr="0">
            <a:noAutofit/>
          </a:bodyPr>
          <a:lstStyle>
            <a:lvl1pPr marL="609585" lvl="0" indent="-457189" rtl="0">
              <a:spcBef>
                <a:spcPts val="800"/>
              </a:spcBef>
              <a:spcAft>
                <a:spcPts val="0"/>
              </a:spcAft>
              <a:buSzPts val="1800"/>
              <a:buChar char="◦"/>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sz="2400"/>
            </a:lvl4pPr>
            <a:lvl5pPr marL="3047924" lvl="4" indent="-457189" rtl="0">
              <a:spcBef>
                <a:spcPts val="0"/>
              </a:spcBef>
              <a:spcAft>
                <a:spcPts val="0"/>
              </a:spcAft>
              <a:buSzPts val="1800"/>
              <a:buChar char="◦"/>
              <a:defRPr sz="2400"/>
            </a:lvl5pPr>
            <a:lvl6pPr marL="3657509" lvl="5" indent="-457189" rtl="0">
              <a:spcBef>
                <a:spcPts val="0"/>
              </a:spcBef>
              <a:spcAft>
                <a:spcPts val="0"/>
              </a:spcAft>
              <a:buSzPts val="1800"/>
              <a:buChar char="◦"/>
              <a:defRPr sz="2400"/>
            </a:lvl6pPr>
            <a:lvl7pPr marL="4267093" lvl="6" indent="-457189" rtl="0">
              <a:spcBef>
                <a:spcPts val="0"/>
              </a:spcBef>
              <a:spcAft>
                <a:spcPts val="0"/>
              </a:spcAft>
              <a:buSzPts val="1800"/>
              <a:buChar char="◦"/>
              <a:defRPr sz="2400"/>
            </a:lvl7pPr>
            <a:lvl8pPr marL="4876678" lvl="7" indent="-457189" rtl="0">
              <a:spcBef>
                <a:spcPts val="0"/>
              </a:spcBef>
              <a:spcAft>
                <a:spcPts val="0"/>
              </a:spcAft>
              <a:buSzPts val="1800"/>
              <a:buChar char="◦"/>
              <a:defRPr sz="2400"/>
            </a:lvl8pPr>
            <a:lvl9pPr marL="5486263" lvl="8" indent="-457189" rtl="0">
              <a:spcBef>
                <a:spcPts val="0"/>
              </a:spcBef>
              <a:spcAft>
                <a:spcPts val="0"/>
              </a:spcAft>
              <a:buSzPts val="1800"/>
              <a:buChar char="◦"/>
              <a:defRPr sz="2400"/>
            </a:lvl9pPr>
          </a:lstStyle>
          <a:p>
            <a:pPr lvl="0"/>
            <a:r>
              <a:rPr lang="en-US"/>
              <a:t>Click to edit Master text styles</a:t>
            </a:r>
          </a:p>
        </p:txBody>
      </p:sp>
      <p:sp>
        <p:nvSpPr>
          <p:cNvPr id="52" name="Google Shape;52;p7"/>
          <p:cNvSpPr txBox="1">
            <a:spLocks noGrp="1"/>
          </p:cNvSpPr>
          <p:nvPr>
            <p:ph type="body" idx="2"/>
          </p:nvPr>
        </p:nvSpPr>
        <p:spPr>
          <a:xfrm>
            <a:off x="3904816" y="1967600"/>
            <a:ext cx="2536800" cy="3946800"/>
          </a:xfrm>
          <a:prstGeom prst="rect">
            <a:avLst/>
          </a:prstGeom>
        </p:spPr>
        <p:txBody>
          <a:bodyPr spcFirstLastPara="1" wrap="square" lIns="0" tIns="0" rIns="0" bIns="0" anchor="t" anchorCtr="0">
            <a:noAutofit/>
          </a:bodyPr>
          <a:lstStyle>
            <a:lvl1pPr marL="609585" lvl="0" indent="-457189" rtl="0">
              <a:spcBef>
                <a:spcPts val="800"/>
              </a:spcBef>
              <a:spcAft>
                <a:spcPts val="0"/>
              </a:spcAft>
              <a:buSzPts val="1800"/>
              <a:buChar char="◦"/>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sz="2400"/>
            </a:lvl4pPr>
            <a:lvl5pPr marL="3047924" lvl="4" indent="-457189" rtl="0">
              <a:spcBef>
                <a:spcPts val="0"/>
              </a:spcBef>
              <a:spcAft>
                <a:spcPts val="0"/>
              </a:spcAft>
              <a:buSzPts val="1800"/>
              <a:buChar char="◦"/>
              <a:defRPr sz="2400"/>
            </a:lvl5pPr>
            <a:lvl6pPr marL="3657509" lvl="5" indent="-457189" rtl="0">
              <a:spcBef>
                <a:spcPts val="0"/>
              </a:spcBef>
              <a:spcAft>
                <a:spcPts val="0"/>
              </a:spcAft>
              <a:buSzPts val="1800"/>
              <a:buChar char="◦"/>
              <a:defRPr sz="2400"/>
            </a:lvl6pPr>
            <a:lvl7pPr marL="4267093" lvl="6" indent="-457189" rtl="0">
              <a:spcBef>
                <a:spcPts val="0"/>
              </a:spcBef>
              <a:spcAft>
                <a:spcPts val="0"/>
              </a:spcAft>
              <a:buSzPts val="1800"/>
              <a:buChar char="◦"/>
              <a:defRPr sz="2400"/>
            </a:lvl7pPr>
            <a:lvl8pPr marL="4876678" lvl="7" indent="-457189" rtl="0">
              <a:spcBef>
                <a:spcPts val="0"/>
              </a:spcBef>
              <a:spcAft>
                <a:spcPts val="0"/>
              </a:spcAft>
              <a:buSzPts val="1800"/>
              <a:buChar char="◦"/>
              <a:defRPr sz="2400"/>
            </a:lvl8pPr>
            <a:lvl9pPr marL="5486263" lvl="8" indent="-457189" rtl="0">
              <a:spcBef>
                <a:spcPts val="0"/>
              </a:spcBef>
              <a:spcAft>
                <a:spcPts val="0"/>
              </a:spcAft>
              <a:buSzPts val="1800"/>
              <a:buChar char="◦"/>
              <a:defRPr sz="2400"/>
            </a:lvl9pPr>
          </a:lstStyle>
          <a:p>
            <a:pPr lvl="0"/>
            <a:r>
              <a:rPr lang="en-US"/>
              <a:t>Click to edit Master text styles</a:t>
            </a:r>
          </a:p>
        </p:txBody>
      </p:sp>
      <p:sp>
        <p:nvSpPr>
          <p:cNvPr id="53" name="Google Shape;53;p7"/>
          <p:cNvSpPr txBox="1">
            <a:spLocks noGrp="1"/>
          </p:cNvSpPr>
          <p:nvPr>
            <p:ph type="body" idx="3"/>
          </p:nvPr>
        </p:nvSpPr>
        <p:spPr>
          <a:xfrm>
            <a:off x="6825832" y="1967600"/>
            <a:ext cx="2536800" cy="3946800"/>
          </a:xfrm>
          <a:prstGeom prst="rect">
            <a:avLst/>
          </a:prstGeom>
        </p:spPr>
        <p:txBody>
          <a:bodyPr spcFirstLastPara="1" wrap="square" lIns="0" tIns="0" rIns="0" bIns="0" anchor="t" anchorCtr="0">
            <a:noAutofit/>
          </a:bodyPr>
          <a:lstStyle>
            <a:lvl1pPr marL="609585" lvl="0" indent="-457189" rtl="0">
              <a:spcBef>
                <a:spcPts val="800"/>
              </a:spcBef>
              <a:spcAft>
                <a:spcPts val="0"/>
              </a:spcAft>
              <a:buSzPts val="1800"/>
              <a:buChar char="◦"/>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sz="2400"/>
            </a:lvl4pPr>
            <a:lvl5pPr marL="3047924" lvl="4" indent="-457189" rtl="0">
              <a:spcBef>
                <a:spcPts val="0"/>
              </a:spcBef>
              <a:spcAft>
                <a:spcPts val="0"/>
              </a:spcAft>
              <a:buSzPts val="1800"/>
              <a:buChar char="◦"/>
              <a:defRPr sz="2400"/>
            </a:lvl5pPr>
            <a:lvl6pPr marL="3657509" lvl="5" indent="-457189" rtl="0">
              <a:spcBef>
                <a:spcPts val="0"/>
              </a:spcBef>
              <a:spcAft>
                <a:spcPts val="0"/>
              </a:spcAft>
              <a:buSzPts val="1800"/>
              <a:buChar char="◦"/>
              <a:defRPr sz="2400"/>
            </a:lvl6pPr>
            <a:lvl7pPr marL="4267093" lvl="6" indent="-457189" rtl="0">
              <a:spcBef>
                <a:spcPts val="0"/>
              </a:spcBef>
              <a:spcAft>
                <a:spcPts val="0"/>
              </a:spcAft>
              <a:buSzPts val="1800"/>
              <a:buChar char="◦"/>
              <a:defRPr sz="2400"/>
            </a:lvl7pPr>
            <a:lvl8pPr marL="4876678" lvl="7" indent="-457189" rtl="0">
              <a:spcBef>
                <a:spcPts val="0"/>
              </a:spcBef>
              <a:spcAft>
                <a:spcPts val="0"/>
              </a:spcAft>
              <a:buSzPts val="1800"/>
              <a:buChar char="◦"/>
              <a:defRPr sz="2400"/>
            </a:lvl8pPr>
            <a:lvl9pPr marL="5486263" lvl="8" indent="-457189" rtl="0">
              <a:spcBef>
                <a:spcPts val="0"/>
              </a:spcBef>
              <a:spcAft>
                <a:spcPts val="0"/>
              </a:spcAft>
              <a:buSzPts val="1800"/>
              <a:buChar char="◦"/>
              <a:defRPr sz="2400"/>
            </a:lvl9pPr>
          </a:lstStyle>
          <a:p>
            <a:pPr lvl="0"/>
            <a:r>
              <a:rPr lang="en-US"/>
              <a:t>Click to edit Master text styles</a:t>
            </a:r>
          </a:p>
        </p:txBody>
      </p:sp>
      <p:sp>
        <p:nvSpPr>
          <p:cNvPr id="54" name="Google Shape;54;p7"/>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49079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reserve="1">
  <p:cSld name="Caption">
    <p:spTree>
      <p:nvGrpSpPr>
        <p:cNvPr id="1" name="Shape 61"/>
        <p:cNvGrpSpPr/>
        <p:nvPr/>
      </p:nvGrpSpPr>
      <p:grpSpPr>
        <a:xfrm>
          <a:off x="0" y="0"/>
          <a:ext cx="0" cy="0"/>
          <a:chOff x="0" y="0"/>
          <a:chExt cx="0" cy="0"/>
        </a:xfrm>
      </p:grpSpPr>
      <p:sp>
        <p:nvSpPr>
          <p:cNvPr id="65" name="Google Shape;65;p9"/>
          <p:cNvSpPr txBox="1">
            <a:spLocks noGrp="1"/>
          </p:cNvSpPr>
          <p:nvPr>
            <p:ph type="body" idx="1"/>
          </p:nvPr>
        </p:nvSpPr>
        <p:spPr>
          <a:xfrm>
            <a:off x="983800" y="5875067"/>
            <a:ext cx="8315200" cy="692800"/>
          </a:xfrm>
          <a:prstGeom prst="rect">
            <a:avLst/>
          </a:prstGeom>
        </p:spPr>
        <p:txBody>
          <a:bodyPr spcFirstLastPara="1" wrap="square" lIns="0" tIns="0" rIns="0" bIns="0" anchor="t" anchorCtr="0">
            <a:noAutofit/>
          </a:bodyPr>
          <a:lstStyle>
            <a:lvl1pPr marL="609585" lvl="0" indent="-304792" rtl="0">
              <a:spcBef>
                <a:spcPts val="480"/>
              </a:spcBef>
              <a:spcAft>
                <a:spcPts val="0"/>
              </a:spcAft>
              <a:buClr>
                <a:schemeClr val="accent5"/>
              </a:buClr>
              <a:buSzPts val="1800"/>
              <a:buNone/>
              <a:defRPr sz="2400">
                <a:solidFill>
                  <a:schemeClr val="accent5"/>
                </a:solidFill>
              </a:defRPr>
            </a:lvl1pPr>
          </a:lstStyle>
          <a:p>
            <a:pPr lvl="0"/>
            <a:r>
              <a:rPr lang="en-US"/>
              <a:t>Click to edit Master text styles</a:t>
            </a:r>
          </a:p>
        </p:txBody>
      </p:sp>
      <p:sp>
        <p:nvSpPr>
          <p:cNvPr id="66" name="Google Shape;66;p9"/>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4288360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975070" y="1885683"/>
            <a:ext cx="4241863" cy="615468"/>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39164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2/10/2023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5152426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168DBA"/>
                </a:solidFill>
                <a:latin typeface="Century Gothic"/>
                <a:cs typeface="Century Gothic"/>
              </a:defRPr>
            </a:lvl1pPr>
          </a:lstStyle>
          <a:p>
            <a:endParaRPr/>
          </a:p>
        </p:txBody>
      </p:sp>
      <p:sp>
        <p:nvSpPr>
          <p:cNvPr id="3" name="Holder 3"/>
          <p:cNvSpPr>
            <a:spLocks noGrp="1"/>
          </p:cNvSpPr>
          <p:nvPr>
            <p:ph sz="half" idx="2"/>
          </p:nvPr>
        </p:nvSpPr>
        <p:spPr>
          <a:xfrm>
            <a:off x="609600" y="1577341"/>
            <a:ext cx="5303520" cy="39164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1"/>
            <a:ext cx="5303520" cy="39164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2/10/2023</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522510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9" y="982133"/>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9" y="4343400"/>
            <a:ext cx="9592732" cy="1532467"/>
          </a:xfrm>
        </p:spPr>
        <p:txBody>
          <a:bodyPr anchor="ctr">
            <a:normAutofit/>
          </a:bodyPr>
          <a:lstStyle>
            <a:lvl1pPr marL="0" indent="0" algn="ctr">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cxnSp>
        <p:nvCxnSpPr>
          <p:cNvPr id="15" name="Straight Connector 14"/>
          <p:cNvCxnSpPr/>
          <p:nvPr/>
        </p:nvCxnSpPr>
        <p:spPr>
          <a:xfrm>
            <a:off x="1396169" y="4140199"/>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6003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E9C93-293F-764F-16FC-51761E2B66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491473-6AF1-3BBE-A208-41D76BA13806}"/>
              </a:ext>
            </a:extLst>
          </p:cNvPr>
          <p:cNvSpPr>
            <a:spLocks noGrp="1"/>
          </p:cNvSpPr>
          <p:nvPr>
            <p:ph type="body" idx="1"/>
          </p:nvPr>
        </p:nvSpPr>
        <p:spPr>
          <a:xfrm>
            <a:off x="838200" y="1690688"/>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2" descr="Image preview">
            <a:extLst>
              <a:ext uri="{FF2B5EF4-FFF2-40B4-BE49-F238E27FC236}">
                <a16:creationId xmlns:a16="http://schemas.microsoft.com/office/drawing/2014/main" id="{97AF4048-D9BA-FC97-06AD-9886E72502FF}"/>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9152134" y="5994523"/>
            <a:ext cx="2927460" cy="634757"/>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EC1B514-B420-49BA-2D69-A97BB9A6DAE8}"/>
              </a:ext>
            </a:extLst>
          </p:cNvPr>
          <p:cNvSpPr/>
          <p:nvPr userDrawn="1"/>
        </p:nvSpPr>
        <p:spPr>
          <a:xfrm>
            <a:off x="0" y="1"/>
            <a:ext cx="12192000" cy="6857935"/>
          </a:xfrm>
          <a:prstGeom prst="rect">
            <a:avLst/>
          </a:prstGeom>
          <a:noFill/>
          <a:ln w="127000" cmpd="sng">
            <a:solidFill>
              <a:schemeClr val="accent3"/>
            </a:solidFill>
            <a:extLst>
              <a:ext uri="{C807C97D-BFC1-408E-A445-0C87EB9F89A2}">
                <ask:lineSketchStyleProps xmlns:ask="http://schemas.microsoft.com/office/drawing/2018/sketchyshapes" sd="1219033472">
                  <a:custGeom>
                    <a:avLst/>
                    <a:gdLst>
                      <a:gd name="connsiteX0" fmla="*/ 0 w 9144000"/>
                      <a:gd name="connsiteY0" fmla="*/ 0 h 5143451"/>
                      <a:gd name="connsiteX1" fmla="*/ 9144000 w 9144000"/>
                      <a:gd name="connsiteY1" fmla="*/ 0 h 5143451"/>
                      <a:gd name="connsiteX2" fmla="*/ 9144000 w 9144000"/>
                      <a:gd name="connsiteY2" fmla="*/ 5143451 h 5143451"/>
                      <a:gd name="connsiteX3" fmla="*/ 0 w 9144000"/>
                      <a:gd name="connsiteY3" fmla="*/ 5143451 h 5143451"/>
                      <a:gd name="connsiteX4" fmla="*/ 0 w 9144000"/>
                      <a:gd name="connsiteY4" fmla="*/ 0 h 514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143451" extrusionOk="0">
                        <a:moveTo>
                          <a:pt x="0" y="0"/>
                        </a:moveTo>
                        <a:cubicBezTo>
                          <a:pt x="2613657" y="118645"/>
                          <a:pt x="5770383" y="116012"/>
                          <a:pt x="9144000" y="0"/>
                        </a:cubicBezTo>
                        <a:cubicBezTo>
                          <a:pt x="9011118" y="1021558"/>
                          <a:pt x="9228951" y="4207192"/>
                          <a:pt x="9144000" y="5143451"/>
                        </a:cubicBezTo>
                        <a:cubicBezTo>
                          <a:pt x="5690229" y="5278051"/>
                          <a:pt x="3865307" y="4986255"/>
                          <a:pt x="0" y="5143451"/>
                        </a:cubicBezTo>
                        <a:cubicBezTo>
                          <a:pt x="-20187" y="2940941"/>
                          <a:pt x="-152480" y="135160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265548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transition>
    <p:fade thruBlk="1"/>
  </p:transition>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QuickStyle" Target="../diagrams/quickStyle3.xml"/><Relationship Id="rId11" Type="http://schemas.openxmlformats.org/officeDocument/2006/relationships/image" Target="../media/image19.svg"/><Relationship Id="rId5" Type="http://schemas.openxmlformats.org/officeDocument/2006/relationships/diagramLayout" Target="../diagrams/layout3.xml"/><Relationship Id="rId10" Type="http://schemas.openxmlformats.org/officeDocument/2006/relationships/image" Target="../media/image18.png"/><Relationship Id="rId4" Type="http://schemas.openxmlformats.org/officeDocument/2006/relationships/diagramData" Target="../diagrams/data3.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slideLayout" Target="../slideLayouts/slideLayout2.xml"/><Relationship Id="rId7" Type="http://schemas.openxmlformats.org/officeDocument/2006/relationships/diagramColors" Target="../diagrams/colors5.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slideLayout" Target="../slideLayouts/slideLayout2.xml"/><Relationship Id="rId7" Type="http://schemas.openxmlformats.org/officeDocument/2006/relationships/diagramColors" Target="../diagrams/colors6.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E8B31-067E-3B40-99ED-FF779DAB15CE}"/>
              </a:ext>
            </a:extLst>
          </p:cNvPr>
          <p:cNvSpPr>
            <a:spLocks noGrp="1"/>
          </p:cNvSpPr>
          <p:nvPr>
            <p:ph type="ctrTitle"/>
          </p:nvPr>
        </p:nvSpPr>
        <p:spPr>
          <a:xfrm>
            <a:off x="1486989" y="3429000"/>
            <a:ext cx="8991600" cy="1444282"/>
          </a:xfrm>
        </p:spPr>
        <p:txBody>
          <a:bodyPr>
            <a:noAutofit/>
          </a:bodyPr>
          <a:lstStyle/>
          <a:p>
            <a:r>
              <a:rPr lang="en-US" sz="4400" dirty="0"/>
              <a:t>Cooperating Administrator</a:t>
            </a:r>
            <a:br>
              <a:rPr lang="en-US" sz="4400" dirty="0"/>
            </a:br>
            <a:r>
              <a:rPr lang="en-US" sz="4400" dirty="0"/>
              <a:t>Module II</a:t>
            </a:r>
          </a:p>
        </p:txBody>
      </p:sp>
      <p:pic>
        <p:nvPicPr>
          <p:cNvPr id="5" name="Picture 4">
            <a:extLst>
              <a:ext uri="{FF2B5EF4-FFF2-40B4-BE49-F238E27FC236}">
                <a16:creationId xmlns:a16="http://schemas.microsoft.com/office/drawing/2014/main" id="{E64076D9-6732-6240-945F-C9FA61B9E977}"/>
              </a:ext>
            </a:extLst>
          </p:cNvPr>
          <p:cNvPicPr>
            <a:picLocks noChangeAspect="1"/>
          </p:cNvPicPr>
          <p:nvPr/>
        </p:nvPicPr>
        <p:blipFill>
          <a:blip r:embed="rId4"/>
          <a:srcRect/>
          <a:stretch/>
        </p:blipFill>
        <p:spPr>
          <a:xfrm>
            <a:off x="3284009" y="1588278"/>
            <a:ext cx="4840208" cy="1049495"/>
          </a:xfrm>
          <a:prstGeom prst="rect">
            <a:avLst/>
          </a:prstGeom>
        </p:spPr>
      </p:pic>
      <p:sp>
        <p:nvSpPr>
          <p:cNvPr id="8" name="TextBox 7">
            <a:extLst>
              <a:ext uri="{FF2B5EF4-FFF2-40B4-BE49-F238E27FC236}">
                <a16:creationId xmlns:a16="http://schemas.microsoft.com/office/drawing/2014/main" id="{C96C5A23-038C-414F-9D81-83012723D5BA}"/>
              </a:ext>
            </a:extLst>
          </p:cNvPr>
          <p:cNvSpPr txBox="1"/>
          <p:nvPr/>
        </p:nvSpPr>
        <p:spPr>
          <a:xfrm>
            <a:off x="2677614" y="2641919"/>
            <a:ext cx="6324600" cy="276999"/>
          </a:xfrm>
          <a:prstGeom prst="rect">
            <a:avLst/>
          </a:prstGeom>
          <a:noFill/>
        </p:spPr>
        <p:txBody>
          <a:bodyPr wrap="square" rtlCol="0">
            <a:spAutoFit/>
          </a:bodyPr>
          <a:lstStyle/>
          <a:p>
            <a:pPr algn="ctr">
              <a:spcAft>
                <a:spcPts val="600"/>
              </a:spcAft>
            </a:pPr>
            <a:r>
              <a:rPr lang="en-US" sz="1200" dirty="0"/>
              <a:t>©copyright 2022, Educate-WI; All rights reserved</a:t>
            </a:r>
          </a:p>
        </p:txBody>
      </p:sp>
      <p:pic>
        <p:nvPicPr>
          <p:cNvPr id="4" name="Audio 3">
            <a:hlinkClick r:id="" action="ppaction://media"/>
            <a:extLst>
              <a:ext uri="{FF2B5EF4-FFF2-40B4-BE49-F238E27FC236}">
                <a16:creationId xmlns:a16="http://schemas.microsoft.com/office/drawing/2014/main" id="{6BFB5409-BF53-4A1F-B1A6-808BFFDED3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95175769"/>
      </p:ext>
    </p:extLst>
  </p:cSld>
  <p:clrMapOvr>
    <a:masterClrMapping/>
  </p:clrMapOvr>
  <mc:AlternateContent xmlns:mc="http://schemas.openxmlformats.org/markup-compatibility/2006" xmlns:p14="http://schemas.microsoft.com/office/powerpoint/2010/main">
    <mc:Choice Requires="p14">
      <p:transition spd="med" p14:dur="700" advTm="6122">
        <p:fade/>
      </p:transition>
    </mc:Choice>
    <mc:Fallback xmlns="">
      <p:transition spd="med" advTm="61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C413-9FF9-454F-8FEF-B6C8C2E4FFF1}"/>
              </a:ext>
            </a:extLst>
          </p:cNvPr>
          <p:cNvSpPr>
            <a:spLocks noGrp="1"/>
          </p:cNvSpPr>
          <p:nvPr>
            <p:ph type="title"/>
          </p:nvPr>
        </p:nvSpPr>
        <p:spPr>
          <a:xfrm>
            <a:off x="2056965" y="3838111"/>
            <a:ext cx="7729728" cy="1188720"/>
          </a:xfrm>
        </p:spPr>
        <p:txBody>
          <a:bodyPr>
            <a:normAutofit fontScale="90000"/>
          </a:bodyPr>
          <a:lstStyle/>
          <a:p>
            <a:r>
              <a:rPr lang="en-US" dirty="0"/>
              <a:t>The Administrator Practicum team</a:t>
            </a:r>
          </a:p>
        </p:txBody>
      </p:sp>
      <p:graphicFrame>
        <p:nvGraphicFramePr>
          <p:cNvPr id="5" name="Content Placeholder 2">
            <a:extLst>
              <a:ext uri="{FF2B5EF4-FFF2-40B4-BE49-F238E27FC236}">
                <a16:creationId xmlns:a16="http://schemas.microsoft.com/office/drawing/2014/main" id="{A08C116A-4AB1-45F6-A7C7-7E07D49E5DBB}"/>
              </a:ext>
            </a:extLst>
          </p:cNvPr>
          <p:cNvGraphicFramePr>
            <a:graphicFrameLocks noGrp="1"/>
          </p:cNvGraphicFramePr>
          <p:nvPr>
            <p:ph idx="1"/>
          </p:nvPr>
        </p:nvGraphicFramePr>
        <p:xfrm>
          <a:off x="921592" y="941466"/>
          <a:ext cx="10340658" cy="27883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CA2B73BB-5299-48F3-B7B6-AECC4C47CEF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52530355"/>
      </p:ext>
    </p:extLst>
  </p:cSld>
  <p:clrMapOvr>
    <a:masterClrMapping/>
  </p:clrMapOvr>
  <mc:AlternateContent xmlns:mc="http://schemas.openxmlformats.org/markup-compatibility/2006" xmlns:p14="http://schemas.microsoft.com/office/powerpoint/2010/main">
    <mc:Choice Requires="p14">
      <p:transition spd="med" p14:dur="700" advTm="9738">
        <p:fade/>
      </p:transition>
    </mc:Choice>
    <mc:Fallback xmlns="">
      <p:transition spd="med" advTm="97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dirty="0"/>
              <a:t>Practicum Student responsibilities</a:t>
            </a:r>
          </a:p>
        </p:txBody>
      </p:sp>
      <p:sp>
        <p:nvSpPr>
          <p:cNvPr id="3" name="Content Placeholder 2"/>
          <p:cNvSpPr>
            <a:spLocks noGrp="1"/>
          </p:cNvSpPr>
          <p:nvPr>
            <p:ph idx="1"/>
          </p:nvPr>
        </p:nvSpPr>
        <p:spPr>
          <a:xfrm>
            <a:off x="1341120" y="1747519"/>
            <a:ext cx="9601200" cy="4156891"/>
          </a:xfrm>
        </p:spPr>
        <p:txBody>
          <a:bodyPr>
            <a:normAutofit fontScale="92500" lnSpcReduction="20000"/>
          </a:bodyPr>
          <a:lstStyle/>
          <a:p>
            <a:pPr lvl="1">
              <a:lnSpc>
                <a:spcPct val="90000"/>
              </a:lnSpc>
            </a:pPr>
            <a:r>
              <a:rPr lang="en-US" dirty="0">
                <a:solidFill>
                  <a:srgbClr val="404040"/>
                </a:solidFill>
              </a:rPr>
              <a:t>Collaborate with the cooperating administrator to determine the timeline for authentic leadership activities throughout the year.</a:t>
            </a:r>
          </a:p>
          <a:p>
            <a:pPr lvl="1">
              <a:lnSpc>
                <a:spcPct val="90000"/>
              </a:lnSpc>
            </a:pPr>
            <a:r>
              <a:rPr lang="en-US" dirty="0">
                <a:solidFill>
                  <a:srgbClr val="404040"/>
                </a:solidFill>
              </a:rPr>
              <a:t>Redact any identifying information from portfolio artifacts.</a:t>
            </a:r>
          </a:p>
          <a:p>
            <a:pPr lvl="1">
              <a:lnSpc>
                <a:spcPct val="90000"/>
              </a:lnSpc>
            </a:pPr>
            <a:r>
              <a:rPr lang="en-US" dirty="0">
                <a:solidFill>
                  <a:srgbClr val="404040"/>
                </a:solidFill>
              </a:rPr>
              <a:t>Upload artifacts to the practicum portfolio in a timely manner.</a:t>
            </a:r>
          </a:p>
          <a:p>
            <a:pPr lvl="1">
              <a:lnSpc>
                <a:spcPct val="90000"/>
              </a:lnSpc>
            </a:pPr>
            <a:r>
              <a:rPr lang="en-US" dirty="0">
                <a:solidFill>
                  <a:srgbClr val="404040"/>
                </a:solidFill>
              </a:rPr>
              <a:t>Spend the time necessary outside of their regular role to complete the practicum responsibilities.</a:t>
            </a:r>
          </a:p>
          <a:p>
            <a:pPr lvl="1">
              <a:lnSpc>
                <a:spcPct val="90000"/>
              </a:lnSpc>
            </a:pPr>
            <a:r>
              <a:rPr lang="en-US" dirty="0">
                <a:solidFill>
                  <a:srgbClr val="404040"/>
                </a:solidFill>
              </a:rPr>
              <a:t>Demonstrate the disposition for administration (both professionally and ethically).</a:t>
            </a:r>
          </a:p>
          <a:p>
            <a:pPr lvl="1">
              <a:lnSpc>
                <a:spcPct val="90000"/>
              </a:lnSpc>
            </a:pPr>
            <a:r>
              <a:rPr lang="en-US" dirty="0">
                <a:solidFill>
                  <a:srgbClr val="404040"/>
                </a:solidFill>
              </a:rPr>
              <a:t>Obtain permission from the cooperating administrator for all administrative related activities.</a:t>
            </a:r>
          </a:p>
          <a:p>
            <a:pPr lvl="1">
              <a:lnSpc>
                <a:spcPct val="90000"/>
              </a:lnSpc>
            </a:pPr>
            <a:r>
              <a:rPr lang="en-US" dirty="0">
                <a:solidFill>
                  <a:srgbClr val="404040"/>
                </a:solidFill>
              </a:rPr>
              <a:t>Participate in conferences with the cooperating administrator and supervisor.</a:t>
            </a:r>
          </a:p>
          <a:p>
            <a:pPr lvl="1">
              <a:lnSpc>
                <a:spcPct val="90000"/>
              </a:lnSpc>
            </a:pPr>
            <a:r>
              <a:rPr lang="en-US" dirty="0">
                <a:solidFill>
                  <a:srgbClr val="404040"/>
                </a:solidFill>
              </a:rPr>
              <a:t>Follow directions given in writing or orally from the cooperating administrator and supervisor. </a:t>
            </a:r>
          </a:p>
          <a:p>
            <a:pPr lvl="1">
              <a:lnSpc>
                <a:spcPct val="90000"/>
              </a:lnSpc>
            </a:pPr>
            <a:r>
              <a:rPr lang="en-US" dirty="0">
                <a:solidFill>
                  <a:srgbClr val="404040"/>
                </a:solidFill>
              </a:rPr>
              <a:t> Ask questions for clarification and/or for any help needed with practicum requirements.</a:t>
            </a:r>
          </a:p>
          <a:p>
            <a:pPr>
              <a:lnSpc>
                <a:spcPct val="90000"/>
              </a:lnSpc>
            </a:pPr>
            <a:endParaRPr lang="en-US" sz="1300" dirty="0">
              <a:solidFill>
                <a:srgbClr val="404040"/>
              </a:solidFill>
            </a:endParaRPr>
          </a:p>
        </p:txBody>
      </p:sp>
      <p:pic>
        <p:nvPicPr>
          <p:cNvPr id="9" name="Audio 8">
            <a:hlinkClick r:id="" action="ppaction://media"/>
            <a:extLst>
              <a:ext uri="{FF2B5EF4-FFF2-40B4-BE49-F238E27FC236}">
                <a16:creationId xmlns:a16="http://schemas.microsoft.com/office/drawing/2014/main" id="{3DEE5213-DAB9-4A7C-AD94-CA523C6D4EE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24842672"/>
      </p:ext>
    </p:extLst>
  </p:cSld>
  <p:clrMapOvr>
    <a:masterClrMapping/>
  </p:clrMapOvr>
  <mc:AlternateContent xmlns:mc="http://schemas.openxmlformats.org/markup-compatibility/2006" xmlns:p14="http://schemas.microsoft.com/office/powerpoint/2010/main">
    <mc:Choice Requires="p14">
      <p:transition spd="med" p14:dur="700" advTm="54602">
        <p:fade/>
      </p:transition>
    </mc:Choice>
    <mc:Fallback xmlns="">
      <p:transition spd="med" advTm="546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8562" y="1008235"/>
            <a:ext cx="8854875" cy="1188720"/>
          </a:xfrm>
        </p:spPr>
        <p:txBody>
          <a:bodyPr>
            <a:normAutofit fontScale="90000"/>
          </a:bodyPr>
          <a:lstStyle/>
          <a:p>
            <a:r>
              <a:rPr lang="en-US" dirty="0"/>
              <a:t>Cooperating Administrator responsibilities</a:t>
            </a:r>
          </a:p>
        </p:txBody>
      </p:sp>
      <p:graphicFrame>
        <p:nvGraphicFramePr>
          <p:cNvPr id="5" name="Content Placeholder 2">
            <a:extLst>
              <a:ext uri="{FF2B5EF4-FFF2-40B4-BE49-F238E27FC236}">
                <a16:creationId xmlns:a16="http://schemas.microsoft.com/office/drawing/2014/main" id="{F4CB4B38-E86F-4E79-948C-B3A9F9CA23B2}"/>
              </a:ext>
            </a:extLst>
          </p:cNvPr>
          <p:cNvGraphicFramePr>
            <a:graphicFrameLocks noGrp="1"/>
          </p:cNvGraphicFramePr>
          <p:nvPr>
            <p:ph idx="1"/>
            <p:extLst>
              <p:ext uri="{D42A27DB-BD31-4B8C-83A1-F6EECF244321}">
                <p14:modId xmlns:p14="http://schemas.microsoft.com/office/powerpoint/2010/main" val="3922035798"/>
              </p:ext>
            </p:extLst>
          </p:nvPr>
        </p:nvGraphicFramePr>
        <p:xfrm>
          <a:off x="965200" y="2298791"/>
          <a:ext cx="10261600" cy="31077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CC68A70A-67E7-4941-BE3B-9FCFFFD96C3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18265677"/>
      </p:ext>
    </p:extLst>
  </p:cSld>
  <p:clrMapOvr>
    <a:masterClrMapping/>
  </p:clrMapOvr>
  <mc:AlternateContent xmlns:mc="http://schemas.openxmlformats.org/markup-compatibility/2006" xmlns:p14="http://schemas.microsoft.com/office/powerpoint/2010/main">
    <mc:Choice Requires="p14">
      <p:transition spd="med" p14:dur="700" advTm="38730">
        <p:fade/>
      </p:transition>
    </mc:Choice>
    <mc:Fallback xmlns="">
      <p:transition spd="med" advTm="387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7758-F3F0-3844-BE3B-34C6D1EE9817}"/>
              </a:ext>
            </a:extLst>
          </p:cNvPr>
          <p:cNvSpPr>
            <a:spLocks noGrp="1"/>
          </p:cNvSpPr>
          <p:nvPr>
            <p:ph type="title"/>
          </p:nvPr>
        </p:nvSpPr>
        <p:spPr>
          <a:xfrm>
            <a:off x="1393371" y="964692"/>
            <a:ext cx="8567493" cy="1188720"/>
          </a:xfrm>
        </p:spPr>
        <p:txBody>
          <a:bodyPr>
            <a:normAutofit fontScale="90000"/>
          </a:bodyPr>
          <a:lstStyle/>
          <a:p>
            <a:r>
              <a:rPr lang="en-US" dirty="0"/>
              <a:t>Educate-WI Supervisor responsibilities</a:t>
            </a:r>
          </a:p>
        </p:txBody>
      </p:sp>
      <p:graphicFrame>
        <p:nvGraphicFramePr>
          <p:cNvPr id="5" name="Content Placeholder 2">
            <a:extLst>
              <a:ext uri="{FF2B5EF4-FFF2-40B4-BE49-F238E27FC236}">
                <a16:creationId xmlns:a16="http://schemas.microsoft.com/office/drawing/2014/main" id="{9140D211-EA90-451B-BD4C-CA269ADA6558}"/>
              </a:ext>
            </a:extLst>
          </p:cNvPr>
          <p:cNvGraphicFramePr>
            <a:graphicFrameLocks noGrp="1"/>
          </p:cNvGraphicFramePr>
          <p:nvPr>
            <p:ph idx="1"/>
            <p:extLst>
              <p:ext uri="{D42A27DB-BD31-4B8C-83A1-F6EECF244321}">
                <p14:modId xmlns:p14="http://schemas.microsoft.com/office/powerpoint/2010/main" val="3283964589"/>
              </p:ext>
            </p:extLst>
          </p:nvPr>
        </p:nvGraphicFramePr>
        <p:xfrm>
          <a:off x="561975" y="2457450"/>
          <a:ext cx="11134725" cy="33242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EA3F7AAA-F35D-43D9-B42D-6AFE1488767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
        <p:nvSpPr>
          <p:cNvPr id="6" name="Oval 5">
            <a:extLst>
              <a:ext uri="{FF2B5EF4-FFF2-40B4-BE49-F238E27FC236}">
                <a16:creationId xmlns:a16="http://schemas.microsoft.com/office/drawing/2014/main" id="{2834A550-F178-8F42-FB4E-4CB68A55D156}"/>
              </a:ext>
            </a:extLst>
          </p:cNvPr>
          <p:cNvSpPr/>
          <p:nvPr/>
        </p:nvSpPr>
        <p:spPr>
          <a:xfrm>
            <a:off x="7303103" y="2777789"/>
            <a:ext cx="842800" cy="842800"/>
          </a:xfrm>
          <a:prstGeom prst="ellipse">
            <a:avLst/>
          </a:prstGeom>
          <a:solidFill>
            <a:schemeClr val="accent4"/>
          </a:solidFill>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txBody>
          <a:bodyPr/>
          <a:lstStyle/>
          <a:p>
            <a:endParaRPr lang="en-US" dirty="0"/>
          </a:p>
        </p:txBody>
      </p:sp>
      <p:sp>
        <p:nvSpPr>
          <p:cNvPr id="7" name="Rectangle 6" descr="Puzzle pieces">
            <a:extLst>
              <a:ext uri="{FF2B5EF4-FFF2-40B4-BE49-F238E27FC236}">
                <a16:creationId xmlns:a16="http://schemas.microsoft.com/office/drawing/2014/main" id="{FAB73218-CD54-CA30-0154-08DBD5C59756}"/>
              </a:ext>
            </a:extLst>
          </p:cNvPr>
          <p:cNvSpPr/>
          <p:nvPr/>
        </p:nvSpPr>
        <p:spPr>
          <a:xfrm>
            <a:off x="7482716" y="2937739"/>
            <a:ext cx="483574" cy="483574"/>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1044851950"/>
      </p:ext>
    </p:extLst>
  </p:cSld>
  <p:clrMapOvr>
    <a:masterClrMapping/>
  </p:clrMapOvr>
  <mc:AlternateContent xmlns:mc="http://schemas.openxmlformats.org/markup-compatibility/2006" xmlns:p14="http://schemas.microsoft.com/office/powerpoint/2010/main">
    <mc:Choice Requires="p14">
      <p:transition spd="med" p14:dur="700" advTm="51795">
        <p:fade/>
      </p:transition>
    </mc:Choice>
    <mc:Fallback xmlns="">
      <p:transition spd="med" advTm="517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640" y="696050"/>
            <a:ext cx="10515600" cy="1325563"/>
          </a:xfrm>
        </p:spPr>
        <p:txBody>
          <a:bodyPr/>
          <a:lstStyle/>
          <a:p>
            <a:r>
              <a:rPr lang="en-US" dirty="0"/>
              <a:t>PI34 evaluation Requirements</a:t>
            </a:r>
          </a:p>
        </p:txBody>
      </p:sp>
      <p:sp>
        <p:nvSpPr>
          <p:cNvPr id="3" name="Content Placeholder 2"/>
          <p:cNvSpPr>
            <a:spLocks noGrp="1"/>
          </p:cNvSpPr>
          <p:nvPr>
            <p:ph idx="1"/>
          </p:nvPr>
        </p:nvSpPr>
        <p:spPr>
          <a:xfrm>
            <a:off x="802640" y="2407920"/>
            <a:ext cx="10683868" cy="4074160"/>
          </a:xfrm>
        </p:spPr>
        <p:txBody>
          <a:bodyPr>
            <a:normAutofit/>
          </a:bodyPr>
          <a:lstStyle/>
          <a:p>
            <a:r>
              <a:rPr lang="en-US" sz="2000" dirty="0"/>
              <a:t>The Practicum Evaluation Rubric based on the 11 Wisconsin Administrator Standards is provided by Educate-WI.</a:t>
            </a:r>
          </a:p>
          <a:p>
            <a:r>
              <a:rPr lang="en-US" sz="2000" dirty="0"/>
              <a:t>Both the cooperating administrator and the Educate-WI supervisor will use the Practicum Evaluation Rubric to measure student proficiency on the 11 Wisconsin Administrator Standards.</a:t>
            </a:r>
          </a:p>
          <a:p>
            <a:r>
              <a:rPr lang="en-US" sz="2000" dirty="0"/>
              <a:t>The cooperating administrator will complete </a:t>
            </a:r>
            <a:r>
              <a:rPr lang="en-US" sz="2000" b="1" dirty="0"/>
              <a:t>two evaluations </a:t>
            </a:r>
            <a:r>
              <a:rPr lang="en-US" sz="2000" dirty="0"/>
              <a:t>and participate in </a:t>
            </a:r>
            <a:r>
              <a:rPr lang="en-US" sz="2000" b="1" dirty="0"/>
              <a:t>two conferences </a:t>
            </a:r>
            <a:r>
              <a:rPr lang="en-US" sz="2000" dirty="0"/>
              <a:t>with the practicum student and supervisor throughout the semester.</a:t>
            </a:r>
          </a:p>
          <a:p>
            <a:r>
              <a:rPr lang="en-US" sz="2000" dirty="0"/>
              <a:t>The supervisor will conduct </a:t>
            </a:r>
            <a:r>
              <a:rPr lang="en-US" sz="2000" b="1" dirty="0"/>
              <a:t>two evaluations </a:t>
            </a:r>
            <a:r>
              <a:rPr lang="en-US" sz="2000" dirty="0"/>
              <a:t>and participate in </a:t>
            </a:r>
            <a:r>
              <a:rPr lang="en-US" sz="2000" b="1" dirty="0"/>
              <a:t>two conferences </a:t>
            </a:r>
            <a:r>
              <a:rPr lang="en-US" sz="2000" dirty="0"/>
              <a:t>with the practicum student  and cooperating  administrator throughout the semester.</a:t>
            </a:r>
          </a:p>
          <a:p>
            <a:r>
              <a:rPr lang="en-US" sz="2000" dirty="0"/>
              <a:t>Evaluations should be scheduled at regular intervals throughout the semester to allow students time to develop necessary skills.</a:t>
            </a:r>
          </a:p>
        </p:txBody>
      </p:sp>
      <p:pic>
        <p:nvPicPr>
          <p:cNvPr id="5" name="Audio 4">
            <a:hlinkClick r:id="" action="ppaction://media"/>
            <a:extLst>
              <a:ext uri="{FF2B5EF4-FFF2-40B4-BE49-F238E27FC236}">
                <a16:creationId xmlns:a16="http://schemas.microsoft.com/office/drawing/2014/main" id="{DF431605-CAC4-4209-B520-648C951DFD0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08883430"/>
      </p:ext>
    </p:extLst>
  </p:cSld>
  <p:clrMapOvr>
    <a:masterClrMapping/>
  </p:clrMapOvr>
  <mc:AlternateContent xmlns:mc="http://schemas.openxmlformats.org/markup-compatibility/2006" xmlns:p14="http://schemas.microsoft.com/office/powerpoint/2010/main">
    <mc:Choice Requires="p14">
      <p:transition spd="med" p14:dur="700" advTm="46687">
        <p:fade/>
      </p:transition>
    </mc:Choice>
    <mc:Fallback xmlns="">
      <p:transition spd="med" advTm="466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D6FA-24B8-8949-9009-1E3D524C3D5E}"/>
              </a:ext>
            </a:extLst>
          </p:cNvPr>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r>
              <a:rPr lang="en-US" sz="2600" dirty="0"/>
              <a:t>How is Proficiency Measured?</a:t>
            </a:r>
          </a:p>
        </p:txBody>
      </p:sp>
      <p:graphicFrame>
        <p:nvGraphicFramePr>
          <p:cNvPr id="5" name="Content Placeholder 2">
            <a:extLst>
              <a:ext uri="{FF2B5EF4-FFF2-40B4-BE49-F238E27FC236}">
                <a16:creationId xmlns:a16="http://schemas.microsoft.com/office/drawing/2014/main" id="{71F070FA-8C47-4A1E-A76B-B7B642A02EE0}"/>
              </a:ext>
            </a:extLst>
          </p:cNvPr>
          <p:cNvGraphicFramePr>
            <a:graphicFrameLocks noGrp="1"/>
          </p:cNvGraphicFramePr>
          <p:nvPr>
            <p:ph idx="1"/>
            <p:extLst>
              <p:ext uri="{D42A27DB-BD31-4B8C-83A1-F6EECF244321}">
                <p14:modId xmlns:p14="http://schemas.microsoft.com/office/powerpoint/2010/main" val="784812193"/>
              </p:ext>
            </p:extLst>
          </p:nvPr>
        </p:nvGraphicFramePr>
        <p:xfrm>
          <a:off x="4726940" y="790575"/>
          <a:ext cx="6151563" cy="52768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74458858-DACE-406E-B0DD-8E3F0BB2ECA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47631344"/>
      </p:ext>
    </p:extLst>
  </p:cSld>
  <p:clrMapOvr>
    <a:masterClrMapping/>
  </p:clrMapOvr>
  <mc:AlternateContent xmlns:mc="http://schemas.openxmlformats.org/markup-compatibility/2006" xmlns:p14="http://schemas.microsoft.com/office/powerpoint/2010/main">
    <mc:Choice Requires="p14">
      <p:transition spd="med" p14:dur="700" advTm="55416">
        <p:fade/>
      </p:transition>
    </mc:Choice>
    <mc:Fallback xmlns="">
      <p:transition spd="med" advTm="554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r>
              <a:rPr lang="en-US" sz="2000" dirty="0"/>
              <a:t>What Happens if a Student scores Below Proficiency?</a:t>
            </a:r>
          </a:p>
        </p:txBody>
      </p:sp>
      <p:graphicFrame>
        <p:nvGraphicFramePr>
          <p:cNvPr id="17" name="Content Placeholder 2">
            <a:extLst>
              <a:ext uri="{FF2B5EF4-FFF2-40B4-BE49-F238E27FC236}">
                <a16:creationId xmlns:a16="http://schemas.microsoft.com/office/drawing/2014/main" id="{7F003C67-7FCE-484C-9291-5594C8FDDE5D}"/>
              </a:ext>
            </a:extLst>
          </p:cNvPr>
          <p:cNvGraphicFramePr>
            <a:graphicFrameLocks noGrp="1"/>
          </p:cNvGraphicFramePr>
          <p:nvPr>
            <p:ph idx="1"/>
            <p:extLst>
              <p:ext uri="{D42A27DB-BD31-4B8C-83A1-F6EECF244321}">
                <p14:modId xmlns:p14="http://schemas.microsoft.com/office/powerpoint/2010/main" val="1084315128"/>
              </p:ext>
            </p:extLst>
          </p:nvPr>
        </p:nvGraphicFramePr>
        <p:xfrm>
          <a:off x="4735649" y="665889"/>
          <a:ext cx="6151563" cy="52768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DC33853C-E7F9-444C-914D-816C7A36F44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494631526"/>
      </p:ext>
    </p:extLst>
  </p:cSld>
  <p:clrMapOvr>
    <a:masterClrMapping/>
  </p:clrMapOvr>
  <mc:AlternateContent xmlns:mc="http://schemas.openxmlformats.org/markup-compatibility/2006" xmlns:p14="http://schemas.microsoft.com/office/powerpoint/2010/main">
    <mc:Choice Requires="p14">
      <p:transition spd="med" p14:dur="700" advTm="50456">
        <p:fade/>
      </p:transition>
    </mc:Choice>
    <mc:Fallback xmlns="">
      <p:transition spd="med" advTm="504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703D-B976-439E-90F4-282B111DC1F0}"/>
              </a:ext>
            </a:extLst>
          </p:cNvPr>
          <p:cNvSpPr>
            <a:spLocks noGrp="1"/>
          </p:cNvSpPr>
          <p:nvPr>
            <p:ph type="title"/>
          </p:nvPr>
        </p:nvSpPr>
        <p:spPr>
          <a:xfrm>
            <a:off x="1550126" y="955983"/>
            <a:ext cx="8724247" cy="1188720"/>
          </a:xfrm>
        </p:spPr>
        <p:txBody>
          <a:bodyPr>
            <a:normAutofit fontScale="90000"/>
          </a:bodyPr>
          <a:lstStyle/>
          <a:p>
            <a:r>
              <a:rPr lang="en-US" dirty="0"/>
              <a:t>How does the Student Pass the practicum?</a:t>
            </a:r>
          </a:p>
        </p:txBody>
      </p:sp>
      <p:graphicFrame>
        <p:nvGraphicFramePr>
          <p:cNvPr id="5" name="Content Placeholder 2">
            <a:extLst>
              <a:ext uri="{FF2B5EF4-FFF2-40B4-BE49-F238E27FC236}">
                <a16:creationId xmlns:a16="http://schemas.microsoft.com/office/drawing/2014/main" id="{99717129-E1CC-4FEF-AF1E-D1D693805926}"/>
              </a:ext>
            </a:extLst>
          </p:cNvPr>
          <p:cNvGraphicFramePr>
            <a:graphicFrameLocks noGrp="1"/>
          </p:cNvGraphicFramePr>
          <p:nvPr>
            <p:ph idx="1"/>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Audio 7">
            <a:hlinkClick r:id="" action="ppaction://media"/>
            <a:extLst>
              <a:ext uri="{FF2B5EF4-FFF2-40B4-BE49-F238E27FC236}">
                <a16:creationId xmlns:a16="http://schemas.microsoft.com/office/drawing/2014/main" id="{513C910C-CC40-44B8-8007-6E1D56F7B96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985176229"/>
      </p:ext>
    </p:extLst>
  </p:cSld>
  <p:clrMapOvr>
    <a:masterClrMapping/>
  </p:clrMapOvr>
  <mc:AlternateContent xmlns:mc="http://schemas.openxmlformats.org/markup-compatibility/2006" xmlns:p14="http://schemas.microsoft.com/office/powerpoint/2010/main">
    <mc:Choice Requires="p14">
      <p:transition spd="slow" p14:dur="2000" advTm="12482"/>
    </mc:Choice>
    <mc:Fallback xmlns="">
      <p:transition spd="slow" advTm="124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DE89-3BAC-4CD0-80BD-36A10F21DBDA}"/>
              </a:ext>
            </a:extLst>
          </p:cNvPr>
          <p:cNvSpPr>
            <a:spLocks noGrp="1"/>
          </p:cNvSpPr>
          <p:nvPr>
            <p:ph type="title" idx="4294967295"/>
          </p:nvPr>
        </p:nvSpPr>
        <p:spPr>
          <a:xfrm>
            <a:off x="3046957" y="989012"/>
            <a:ext cx="5888037" cy="4879975"/>
          </a:xfrm>
          <a:noFill/>
          <a:ln>
            <a:noFill/>
          </a:ln>
        </p:spPr>
        <p:txBody>
          <a:bodyPr vert="horz" wrap="square" lIns="274320" tIns="182880" rIns="274320" bIns="182880" rtlCol="0" anchor="ctr" anchorCtr="1">
            <a:normAutofit/>
          </a:bodyPr>
          <a:lstStyle/>
          <a:p>
            <a:pPr algn="l"/>
            <a:r>
              <a:rPr lang="en-US" sz="4800" kern="1200" cap="all" spc="200" baseline="0" dirty="0">
                <a:solidFill>
                  <a:schemeClr val="tx1"/>
                </a:solidFill>
                <a:latin typeface="+mj-lt"/>
                <a:ea typeface="+mj-ea"/>
                <a:cs typeface="+mj-cs"/>
              </a:rPr>
              <a:t>USING THE practicum evaluation rubric</a:t>
            </a:r>
          </a:p>
        </p:txBody>
      </p:sp>
      <p:pic>
        <p:nvPicPr>
          <p:cNvPr id="6" name="Audio 5">
            <a:hlinkClick r:id="" action="ppaction://media"/>
            <a:extLst>
              <a:ext uri="{FF2B5EF4-FFF2-40B4-BE49-F238E27FC236}">
                <a16:creationId xmlns:a16="http://schemas.microsoft.com/office/drawing/2014/main" id="{EBEB4C17-93AF-4B0E-848B-E506C33124B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8103974"/>
      </p:ext>
    </p:extLst>
  </p:cSld>
  <p:clrMapOvr>
    <a:masterClrMapping/>
  </p:clrMapOvr>
  <mc:AlternateContent xmlns:mc="http://schemas.openxmlformats.org/markup-compatibility/2006" xmlns:p14="http://schemas.microsoft.com/office/powerpoint/2010/main">
    <mc:Choice Requires="p14">
      <p:transition spd="slow" p14:dur="2000" advTm="12323"/>
    </mc:Choice>
    <mc:Fallback xmlns="">
      <p:transition spd="slow" advTm="12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554" y="414523"/>
            <a:ext cx="10684064" cy="1512903"/>
          </a:xfrm>
        </p:spPr>
        <p:txBody>
          <a:bodyPr vert="horz" lIns="274320" tIns="182880" rIns="274320" bIns="182880" rtlCol="0" anchorCtr="1">
            <a:normAutofit/>
          </a:bodyPr>
          <a:lstStyle/>
          <a:p>
            <a:r>
              <a:rPr lang="en-US" dirty="0"/>
              <a:t>Standard #1: mission, vision, and core values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29842938"/>
              </p:ext>
            </p:extLst>
          </p:nvPr>
        </p:nvGraphicFramePr>
        <p:xfrm>
          <a:off x="894235" y="1639755"/>
          <a:ext cx="9818701" cy="4429252"/>
        </p:xfrm>
        <a:graphic>
          <a:graphicData uri="http://schemas.openxmlformats.org/drawingml/2006/table">
            <a:tbl>
              <a:tblPr firstRow="1" firstCol="1" bandRow="1">
                <a:tableStyleId>{8799B23B-EC83-4686-B30A-512413B5E67A}</a:tableStyleId>
              </a:tblPr>
              <a:tblGrid>
                <a:gridCol w="906478">
                  <a:extLst>
                    <a:ext uri="{9D8B030D-6E8A-4147-A177-3AD203B41FA5}">
                      <a16:colId xmlns:a16="http://schemas.microsoft.com/office/drawing/2014/main" val="2914459102"/>
                    </a:ext>
                  </a:extLst>
                </a:gridCol>
                <a:gridCol w="1694934">
                  <a:extLst>
                    <a:ext uri="{9D8B030D-6E8A-4147-A177-3AD203B41FA5}">
                      <a16:colId xmlns:a16="http://schemas.microsoft.com/office/drawing/2014/main" val="2340000582"/>
                    </a:ext>
                  </a:extLst>
                </a:gridCol>
                <a:gridCol w="1891278">
                  <a:extLst>
                    <a:ext uri="{9D8B030D-6E8A-4147-A177-3AD203B41FA5}">
                      <a16:colId xmlns:a16="http://schemas.microsoft.com/office/drawing/2014/main" val="1193214951"/>
                    </a:ext>
                  </a:extLst>
                </a:gridCol>
                <a:gridCol w="1850009">
                  <a:extLst>
                    <a:ext uri="{9D8B030D-6E8A-4147-A177-3AD203B41FA5}">
                      <a16:colId xmlns:a16="http://schemas.microsoft.com/office/drawing/2014/main" val="2265319562"/>
                    </a:ext>
                  </a:extLst>
                </a:gridCol>
                <a:gridCol w="1782791">
                  <a:extLst>
                    <a:ext uri="{9D8B030D-6E8A-4147-A177-3AD203B41FA5}">
                      <a16:colId xmlns:a16="http://schemas.microsoft.com/office/drawing/2014/main" val="2267199553"/>
                    </a:ext>
                  </a:extLst>
                </a:gridCol>
                <a:gridCol w="1693211">
                  <a:extLst>
                    <a:ext uri="{9D8B030D-6E8A-4147-A177-3AD203B41FA5}">
                      <a16:colId xmlns:a16="http://schemas.microsoft.com/office/drawing/2014/main" val="2425707537"/>
                    </a:ext>
                  </a:extLst>
                </a:gridCol>
              </a:tblGrid>
              <a:tr h="693045">
                <a:tc>
                  <a:txBody>
                    <a:bodyPr/>
                    <a:lstStyle/>
                    <a:p>
                      <a:pPr algn="ctr"/>
                      <a:r>
                        <a:rPr lang="en-US" sz="1300" b="1" kern="1200" dirty="0">
                          <a:solidFill>
                            <a:schemeClr val="tx1"/>
                          </a:solidFill>
                          <a:effectLst/>
                          <a:latin typeface="+mn-lt"/>
                          <a:ea typeface="+mn-ea"/>
                          <a:cs typeface="+mn-cs"/>
                        </a:rPr>
                        <a:t>Score or</a:t>
                      </a:r>
                    </a:p>
                    <a:p>
                      <a:pPr algn="ctr"/>
                      <a:r>
                        <a:rPr lang="en-US" sz="1300" b="1" kern="1200" dirty="0">
                          <a:solidFill>
                            <a:schemeClr val="tx1"/>
                          </a:solidFill>
                          <a:effectLst/>
                          <a:latin typeface="+mn-lt"/>
                          <a:ea typeface="+mn-ea"/>
                          <a:cs typeface="+mn-cs"/>
                        </a:rPr>
                        <a:t>N/A (No Artifacts)</a:t>
                      </a:r>
                      <a:endParaRPr lang="en-US" sz="1300" dirty="0">
                        <a:effectLst/>
                        <a:latin typeface="+mn-lt"/>
                        <a:ea typeface="Times New Roman" panose="02020603050405020304" pitchFamily="18" charset="0"/>
                      </a:endParaRPr>
                    </a:p>
                  </a:txBody>
                  <a:tcPr marL="63326" marR="63326"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Basic</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(2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Minimal</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(1 point)</a:t>
                      </a:r>
                      <a:endParaRPr lang="en-US" sz="1300" dirty="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885384">
                <a:tc>
                  <a:txBody>
                    <a:bodyPr/>
                    <a:lstStyle/>
                    <a:p>
                      <a:pPr marL="0" marR="0">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63326" marR="63326"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developing, advocating, and enacting a shared mission, vision, and core values of high-quality, academic success, and well-being of each pupil. Artifacts, abstracts and reflections are specific to certification area and exceed the minimum requirement.</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developing, advocating, and enacting a shared mission, vision, and core values of high-quality, academic success, and well-being of each pupil. Artifacts, abstracts and reflections are specific to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Limited evidence of developing, advocating, and enacting a shared mission, vision, and core values of high-quality, academic success, and well-being of each pupil. Artifacts, abstracts and reflections are general in nature to a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Minimal or vague evidence of developing, advocating, and enacting a shared mission, vision, and core values of high-quality, academic success, and well-being of each pupil. Less than the minimum requirement of artifacts, abstracts and reflections; some of which are general in nature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8" name="Audio 7">
            <a:hlinkClick r:id="" action="ppaction://media"/>
            <a:extLst>
              <a:ext uri="{FF2B5EF4-FFF2-40B4-BE49-F238E27FC236}">
                <a16:creationId xmlns:a16="http://schemas.microsoft.com/office/drawing/2014/main" id="{F3C75049-89AE-48A9-B0F0-E2D131BF4C8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8826477"/>
      </p:ext>
    </p:extLst>
  </p:cSld>
  <p:clrMapOvr>
    <a:masterClrMapping/>
  </p:clrMapOvr>
  <mc:AlternateContent xmlns:mc="http://schemas.openxmlformats.org/markup-compatibility/2006" xmlns:p14="http://schemas.microsoft.com/office/powerpoint/2010/main">
    <mc:Choice Requires="p14">
      <p:transition spd="med" p14:dur="700" advTm="46714">
        <p:fade/>
      </p:transition>
    </mc:Choice>
    <mc:Fallback xmlns="">
      <p:transition spd="med" advTm="467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525" y="216955"/>
            <a:ext cx="10083432" cy="1440124"/>
          </a:xfrm>
        </p:spPr>
        <p:txBody>
          <a:bodyPr>
            <a:normAutofit/>
          </a:bodyPr>
          <a:lstStyle/>
          <a:p>
            <a:r>
              <a:rPr lang="en-US" dirty="0"/>
              <a:t>Standard #2: Ethics and professional Norms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81143071"/>
              </p:ext>
            </p:extLst>
          </p:nvPr>
        </p:nvGraphicFramePr>
        <p:xfrm>
          <a:off x="1348097" y="1733091"/>
          <a:ext cx="9268287" cy="4131982"/>
        </p:xfrm>
        <a:graphic>
          <a:graphicData uri="http://schemas.openxmlformats.org/drawingml/2006/table">
            <a:tbl>
              <a:tblPr firstRow="1" firstCol="1" bandRow="1">
                <a:tableStyleId>{8799B23B-EC83-4686-B30A-512413B5E67A}</a:tableStyleId>
              </a:tblPr>
              <a:tblGrid>
                <a:gridCol w="918872">
                  <a:extLst>
                    <a:ext uri="{9D8B030D-6E8A-4147-A177-3AD203B41FA5}">
                      <a16:colId xmlns:a16="http://schemas.microsoft.com/office/drawing/2014/main" val="2914459102"/>
                    </a:ext>
                  </a:extLst>
                </a:gridCol>
                <a:gridCol w="1527385">
                  <a:extLst>
                    <a:ext uri="{9D8B030D-6E8A-4147-A177-3AD203B41FA5}">
                      <a16:colId xmlns:a16="http://schemas.microsoft.com/office/drawing/2014/main" val="1616163152"/>
                    </a:ext>
                  </a:extLst>
                </a:gridCol>
                <a:gridCol w="1722671">
                  <a:extLst>
                    <a:ext uri="{9D8B030D-6E8A-4147-A177-3AD203B41FA5}">
                      <a16:colId xmlns:a16="http://schemas.microsoft.com/office/drawing/2014/main" val="1193214951"/>
                    </a:ext>
                  </a:extLst>
                </a:gridCol>
                <a:gridCol w="1679590">
                  <a:extLst>
                    <a:ext uri="{9D8B030D-6E8A-4147-A177-3AD203B41FA5}">
                      <a16:colId xmlns:a16="http://schemas.microsoft.com/office/drawing/2014/main" val="2265319562"/>
                    </a:ext>
                  </a:extLst>
                </a:gridCol>
                <a:gridCol w="1709606">
                  <a:extLst>
                    <a:ext uri="{9D8B030D-6E8A-4147-A177-3AD203B41FA5}">
                      <a16:colId xmlns:a16="http://schemas.microsoft.com/office/drawing/2014/main" val="2267199553"/>
                    </a:ext>
                  </a:extLst>
                </a:gridCol>
                <a:gridCol w="1710163">
                  <a:extLst>
                    <a:ext uri="{9D8B030D-6E8A-4147-A177-3AD203B41FA5}">
                      <a16:colId xmlns:a16="http://schemas.microsoft.com/office/drawing/2014/main" val="2425707537"/>
                    </a:ext>
                  </a:extLst>
                </a:gridCol>
              </a:tblGrid>
              <a:tr h="1074016">
                <a:tc>
                  <a:txBody>
                    <a:bodyPr/>
                    <a:lstStyle/>
                    <a:p>
                      <a:pPr algn="ctr"/>
                      <a:r>
                        <a:rPr lang="en-US" sz="1300" b="1" kern="1200" dirty="0">
                          <a:solidFill>
                            <a:schemeClr val="tx1"/>
                          </a:solidFill>
                          <a:effectLst/>
                          <a:latin typeface="+mn-lt"/>
                          <a:ea typeface="+mn-ea"/>
                          <a:cs typeface="+mn-cs"/>
                        </a:rPr>
                        <a:t>Score or</a:t>
                      </a:r>
                    </a:p>
                    <a:p>
                      <a:pPr algn="ctr"/>
                      <a:r>
                        <a:rPr lang="en-US" sz="1300" b="1" kern="1200" dirty="0">
                          <a:solidFill>
                            <a:schemeClr val="tx1"/>
                          </a:solidFill>
                          <a:effectLst/>
                          <a:latin typeface="+mn-lt"/>
                          <a:ea typeface="+mn-ea"/>
                          <a:cs typeface="+mn-cs"/>
                        </a:rPr>
                        <a:t>N/A (No Artifacts)</a:t>
                      </a:r>
                      <a:endParaRPr lang="en-US" sz="1300" dirty="0">
                        <a:effectLst/>
                        <a:latin typeface="+mn-lt"/>
                        <a:ea typeface="Times New Roman" panose="02020603050405020304" pitchFamily="18" charset="0"/>
                      </a:endParaRPr>
                    </a:p>
                    <a:p>
                      <a:pPr marL="0" marR="0" algn="ctr">
                        <a:spcBef>
                          <a:spcPts val="0"/>
                        </a:spcBef>
                        <a:spcAft>
                          <a:spcPts val="0"/>
                        </a:spcAft>
                      </a:pPr>
                      <a:endParaRPr lang="en-US" sz="1300" dirty="0">
                        <a:effectLst/>
                        <a:latin typeface="+mn-lt"/>
                        <a:ea typeface="Times New Roman" panose="02020603050405020304" pitchFamily="18" charset="0"/>
                      </a:endParaRPr>
                    </a:p>
                  </a:txBody>
                  <a:tcPr marL="65074" marR="65074"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Basic</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(2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Minimal</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(1 point)</a:t>
                      </a:r>
                      <a:endParaRPr lang="en-US" sz="1300" dirty="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3057966">
                <a:tc>
                  <a:txBody>
                    <a:bodyPr/>
                    <a:lstStyle/>
                    <a:p>
                      <a:pPr marL="0" marR="0">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65074" marR="65074"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acting ethically and according to professional norms to promote each pupil’s academic success and well-being. Artifacts, abstracts and reflections are specific to certification area and exceed the minimum requirement.</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acting ethically and according to professional norms to promote each pupil’s academic success and well-being. Artifacts, abstracts and reflections are specific to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Limited evidence of acting ethically and according to professional norms to promote each pupil’s academic success and well-being. Artifacts, abstracts and reflections are general in nature to a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Minimal or vague evidence of acting ethically and according to professional norms to promote each pupil’s academic success and well-being. Less than the minimum requirement of artifacts, abstracts and reflections; some of which are general in nature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3" name="Audio 2">
            <a:hlinkClick r:id="" action="ppaction://media"/>
            <a:extLst>
              <a:ext uri="{FF2B5EF4-FFF2-40B4-BE49-F238E27FC236}">
                <a16:creationId xmlns:a16="http://schemas.microsoft.com/office/drawing/2014/main" id="{BACF856C-C146-45FC-A47A-999841A4A9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043121635"/>
      </p:ext>
    </p:extLst>
  </p:cSld>
  <p:clrMapOvr>
    <a:masterClrMapping/>
  </p:clrMapOvr>
  <mc:AlternateContent xmlns:mc="http://schemas.openxmlformats.org/markup-compatibility/2006" xmlns:p14="http://schemas.microsoft.com/office/powerpoint/2010/main">
    <mc:Choice Requires="p14">
      <p:transition spd="med" p14:dur="700" advTm="31248">
        <p:fade/>
      </p:transition>
    </mc:Choice>
    <mc:Fallback xmlns="">
      <p:transition spd="med" advTm="312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3996" y="218787"/>
            <a:ext cx="9996256" cy="1390938"/>
          </a:xfrm>
        </p:spPr>
        <p:txBody>
          <a:bodyPr vert="horz" lIns="182880" tIns="182880" rIns="182880" bIns="182880" rtlCol="0">
            <a:normAutofit fontScale="90000"/>
          </a:bodyPr>
          <a:lstStyle/>
          <a:p>
            <a:r>
              <a:rPr lang="en-US" dirty="0"/>
              <a:t>Standard #3: equity and cultural responsiveness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22858646"/>
              </p:ext>
            </p:extLst>
          </p:nvPr>
        </p:nvGraphicFramePr>
        <p:xfrm>
          <a:off x="1233996" y="1609725"/>
          <a:ext cx="9987380" cy="4217289"/>
        </p:xfrm>
        <a:graphic>
          <a:graphicData uri="http://schemas.openxmlformats.org/drawingml/2006/table">
            <a:tbl>
              <a:tblPr firstRow="1" firstCol="1" bandRow="1">
                <a:tableStyleId>{8799B23B-EC83-4686-B30A-512413B5E67A}</a:tableStyleId>
              </a:tblPr>
              <a:tblGrid>
                <a:gridCol w="1109709">
                  <a:extLst>
                    <a:ext uri="{9D8B030D-6E8A-4147-A177-3AD203B41FA5}">
                      <a16:colId xmlns:a16="http://schemas.microsoft.com/office/drawing/2014/main" val="2914459102"/>
                    </a:ext>
                  </a:extLst>
                </a:gridCol>
                <a:gridCol w="1679779">
                  <a:extLst>
                    <a:ext uri="{9D8B030D-6E8A-4147-A177-3AD203B41FA5}">
                      <a16:colId xmlns:a16="http://schemas.microsoft.com/office/drawing/2014/main" val="44708492"/>
                    </a:ext>
                  </a:extLst>
                </a:gridCol>
                <a:gridCol w="1899303">
                  <a:extLst>
                    <a:ext uri="{9D8B030D-6E8A-4147-A177-3AD203B41FA5}">
                      <a16:colId xmlns:a16="http://schemas.microsoft.com/office/drawing/2014/main" val="1193214951"/>
                    </a:ext>
                  </a:extLst>
                </a:gridCol>
                <a:gridCol w="1833297">
                  <a:extLst>
                    <a:ext uri="{9D8B030D-6E8A-4147-A177-3AD203B41FA5}">
                      <a16:colId xmlns:a16="http://schemas.microsoft.com/office/drawing/2014/main" val="2265319562"/>
                    </a:ext>
                  </a:extLst>
                </a:gridCol>
                <a:gridCol w="1782971">
                  <a:extLst>
                    <a:ext uri="{9D8B030D-6E8A-4147-A177-3AD203B41FA5}">
                      <a16:colId xmlns:a16="http://schemas.microsoft.com/office/drawing/2014/main" val="2267199553"/>
                    </a:ext>
                  </a:extLst>
                </a:gridCol>
                <a:gridCol w="1682321">
                  <a:extLst>
                    <a:ext uri="{9D8B030D-6E8A-4147-A177-3AD203B41FA5}">
                      <a16:colId xmlns:a16="http://schemas.microsoft.com/office/drawing/2014/main" val="2425707537"/>
                    </a:ext>
                  </a:extLst>
                </a:gridCol>
              </a:tblGrid>
              <a:tr h="976169">
                <a:tc>
                  <a:txBody>
                    <a:bodyPr/>
                    <a:lstStyle/>
                    <a:p>
                      <a:pPr algn="ctr"/>
                      <a:r>
                        <a:rPr lang="en-US" sz="1300" b="1" kern="1200" dirty="0">
                          <a:solidFill>
                            <a:schemeClr val="tx1"/>
                          </a:solidFill>
                          <a:effectLst/>
                          <a:latin typeface="+mn-lt"/>
                          <a:ea typeface="+mn-ea"/>
                          <a:cs typeface="+mn-cs"/>
                        </a:rPr>
                        <a:t>Score or</a:t>
                      </a:r>
                    </a:p>
                    <a:p>
                      <a:pPr algn="ctr"/>
                      <a:r>
                        <a:rPr lang="en-US" sz="1300" b="1" kern="1200" dirty="0">
                          <a:solidFill>
                            <a:schemeClr val="tx1"/>
                          </a:solidFill>
                          <a:effectLst/>
                          <a:latin typeface="+mn-lt"/>
                          <a:ea typeface="+mn-ea"/>
                          <a:cs typeface="+mn-cs"/>
                        </a:rPr>
                        <a:t>N/A (No Artifacts)</a:t>
                      </a:r>
                      <a:endParaRPr lang="en-US" sz="1300" dirty="0">
                        <a:effectLst/>
                        <a:latin typeface="+mn-lt"/>
                        <a:ea typeface="Times New Roman" panose="02020603050405020304" pitchFamily="18" charset="0"/>
                      </a:endParaRPr>
                    </a:p>
                    <a:p>
                      <a:pPr marL="0" marR="0" algn="ctr">
                        <a:spcBef>
                          <a:spcPts val="0"/>
                        </a:spcBef>
                        <a:spcAft>
                          <a:spcPts val="0"/>
                        </a:spcAft>
                      </a:pPr>
                      <a:endParaRPr lang="en-US" sz="1300" b="1" dirty="0">
                        <a:solidFill>
                          <a:schemeClr val="tx1">
                            <a:lumMod val="75000"/>
                            <a:lumOff val="25000"/>
                          </a:schemeClr>
                        </a:solidFill>
                        <a:effectLst/>
                        <a:latin typeface="+mn-lt"/>
                        <a:ea typeface="Times New Roman" panose="02020603050405020304" pitchFamily="18" charset="0"/>
                      </a:endParaRPr>
                    </a:p>
                  </a:txBody>
                  <a:tcPr marL="190975" marR="143232" marT="95489" marB="95489"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Proficient</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(3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Basic</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(2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Minimal</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(1 point)</a:t>
                      </a:r>
                      <a:endParaRPr lang="en-US" sz="1300" dirty="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232256">
                <a:tc>
                  <a:txBody>
                    <a:bodyPr/>
                    <a:lstStyle/>
                    <a:p>
                      <a:pPr marL="0" marR="0">
                        <a:spcBef>
                          <a:spcPts val="0"/>
                        </a:spcBef>
                        <a:spcAft>
                          <a:spcPts val="0"/>
                        </a:spcAft>
                      </a:pPr>
                      <a:r>
                        <a:rPr lang="en-US" sz="1300" b="1">
                          <a:solidFill>
                            <a:schemeClr val="tx1">
                              <a:lumMod val="75000"/>
                              <a:lumOff val="25000"/>
                            </a:schemeClr>
                          </a:solidFill>
                          <a:effectLst/>
                          <a:latin typeface="+mn-lt"/>
                        </a:rPr>
                        <a:t> </a:t>
                      </a:r>
                      <a:endParaRPr lang="en-US" sz="1300" b="1">
                        <a:solidFill>
                          <a:schemeClr val="tx1">
                            <a:lumMod val="75000"/>
                            <a:lumOff val="25000"/>
                          </a:schemeClr>
                        </a:solidFill>
                        <a:effectLst/>
                        <a:latin typeface="+mn-lt"/>
                        <a:ea typeface="Times New Roman" panose="02020603050405020304" pitchFamily="18" charset="0"/>
                      </a:endParaRPr>
                    </a:p>
                  </a:txBody>
                  <a:tcPr marL="190975" marR="143232" marT="95489" marB="95489"/>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striving for equity of educational opportunity and culturally responsive practices to promote each pupil’s academic success and well-being. Artifacts, abstracts and reflections are specific to administrator certification area and exceed the minimum requirement.</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striving for equity of educational opportunity and culturally responsive practices to promote each pupil’s academic success and well-being. Artifacts, abstracts and reflections are specific to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Limited evidence of striving for equity of educational opportunity and culturally responsive practices to promote each pupil’s academic success and well-being. Artifacts, abstracts and reflections are general in nature to a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Minimal or vague evidence of striving for equity of educational opportunity and culturally responsive practices to promote each pupil’s academic success and well-being. Less than the minimum required number of artifacts, abstracts and reflections; some of which are general in nature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BB27C9C5-AA01-4ED4-8D0B-8214011C2E9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06584661"/>
      </p:ext>
    </p:extLst>
  </p:cSld>
  <p:clrMapOvr>
    <a:masterClrMapping/>
  </p:clrMapOvr>
  <mc:AlternateContent xmlns:mc="http://schemas.openxmlformats.org/markup-compatibility/2006" xmlns:p14="http://schemas.microsoft.com/office/powerpoint/2010/main">
    <mc:Choice Requires="p14">
      <p:transition spd="med" p14:dur="700" advTm="18762">
        <p:fade/>
      </p:transition>
    </mc:Choice>
    <mc:Fallback xmlns="">
      <p:transition spd="med" advTm="187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57" y="319597"/>
            <a:ext cx="10912769" cy="1042478"/>
          </a:xfrm>
        </p:spPr>
        <p:txBody>
          <a:bodyPr>
            <a:normAutofit fontScale="90000"/>
          </a:bodyPr>
          <a:lstStyle/>
          <a:p>
            <a:r>
              <a:rPr lang="en-US" dirty="0"/>
              <a:t>Standard #4: curriculum, instruction, and assessment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79309181"/>
              </p:ext>
            </p:extLst>
          </p:nvPr>
        </p:nvGraphicFramePr>
        <p:xfrm>
          <a:off x="566057" y="1299255"/>
          <a:ext cx="10385452" cy="4641215"/>
        </p:xfrm>
        <a:graphic>
          <a:graphicData uri="http://schemas.openxmlformats.org/drawingml/2006/table">
            <a:tbl>
              <a:tblPr firstRow="1" firstCol="1" bandRow="1">
                <a:tableStyleId>{8799B23B-EC83-4686-B30A-512413B5E67A}</a:tableStyleId>
              </a:tblPr>
              <a:tblGrid>
                <a:gridCol w="992879">
                  <a:extLst>
                    <a:ext uri="{9D8B030D-6E8A-4147-A177-3AD203B41FA5}">
                      <a16:colId xmlns:a16="http://schemas.microsoft.com/office/drawing/2014/main" val="2914459102"/>
                    </a:ext>
                  </a:extLst>
                </a:gridCol>
                <a:gridCol w="1772006">
                  <a:extLst>
                    <a:ext uri="{9D8B030D-6E8A-4147-A177-3AD203B41FA5}">
                      <a16:colId xmlns:a16="http://schemas.microsoft.com/office/drawing/2014/main" val="2646809572"/>
                    </a:ext>
                  </a:extLst>
                </a:gridCol>
                <a:gridCol w="2036880">
                  <a:extLst>
                    <a:ext uri="{9D8B030D-6E8A-4147-A177-3AD203B41FA5}">
                      <a16:colId xmlns:a16="http://schemas.microsoft.com/office/drawing/2014/main" val="1193214951"/>
                    </a:ext>
                  </a:extLst>
                </a:gridCol>
                <a:gridCol w="2006477">
                  <a:extLst>
                    <a:ext uri="{9D8B030D-6E8A-4147-A177-3AD203B41FA5}">
                      <a16:colId xmlns:a16="http://schemas.microsoft.com/office/drawing/2014/main" val="2265319562"/>
                    </a:ext>
                  </a:extLst>
                </a:gridCol>
                <a:gridCol w="1945677">
                  <a:extLst>
                    <a:ext uri="{9D8B030D-6E8A-4147-A177-3AD203B41FA5}">
                      <a16:colId xmlns:a16="http://schemas.microsoft.com/office/drawing/2014/main" val="2267199553"/>
                    </a:ext>
                  </a:extLst>
                </a:gridCol>
                <a:gridCol w="1631533">
                  <a:extLst>
                    <a:ext uri="{9D8B030D-6E8A-4147-A177-3AD203B41FA5}">
                      <a16:colId xmlns:a16="http://schemas.microsoft.com/office/drawing/2014/main" val="2425707537"/>
                    </a:ext>
                  </a:extLst>
                </a:gridCol>
              </a:tblGrid>
              <a:tr h="401407">
                <a:tc>
                  <a:txBody>
                    <a:bodyPr/>
                    <a:lstStyle/>
                    <a:p>
                      <a:pPr algn="ctr"/>
                      <a:r>
                        <a:rPr lang="en-US" sz="1300" dirty="0">
                          <a:effectLst/>
                          <a:latin typeface="+mn-lt"/>
                        </a:rPr>
                        <a:t> </a:t>
                      </a:r>
                      <a:r>
                        <a:rPr lang="en-US" sz="1300" b="1" kern="1200" dirty="0">
                          <a:solidFill>
                            <a:schemeClr val="tx1"/>
                          </a:solidFill>
                          <a:effectLst/>
                          <a:latin typeface="+mn-lt"/>
                          <a:ea typeface="+mn-ea"/>
                          <a:cs typeface="+mn-cs"/>
                        </a:rPr>
                        <a:t>Score or</a:t>
                      </a:r>
                    </a:p>
                    <a:p>
                      <a:pPr algn="ctr"/>
                      <a:r>
                        <a:rPr lang="en-US" sz="1300" b="1" kern="1200" dirty="0">
                          <a:solidFill>
                            <a:schemeClr val="tx1"/>
                          </a:solidFill>
                          <a:effectLst/>
                          <a:latin typeface="+mn-lt"/>
                          <a:ea typeface="+mn-ea"/>
                          <a:cs typeface="+mn-cs"/>
                        </a:rPr>
                        <a:t>N/A (No Artifacts)</a:t>
                      </a:r>
                      <a:endParaRPr lang="en-US" sz="1300" dirty="0">
                        <a:effectLst/>
                        <a:latin typeface="+mn-lt"/>
                        <a:ea typeface="Times New Roman" panose="02020603050405020304" pitchFamily="18" charset="0"/>
                      </a:endParaRPr>
                    </a:p>
                    <a:p>
                      <a:pPr marL="0" marR="0" algn="ctr">
                        <a:spcBef>
                          <a:spcPts val="0"/>
                        </a:spcBef>
                        <a:spcAft>
                          <a:spcPts val="0"/>
                        </a:spcAft>
                      </a:pPr>
                      <a:endParaRPr lang="en-US" sz="1300" dirty="0">
                        <a:effectLst/>
                        <a:latin typeface="+mn-lt"/>
                        <a:ea typeface="Times New Roman" panose="02020603050405020304" pitchFamily="18" charset="0"/>
                      </a:endParaRPr>
                    </a:p>
                  </a:txBody>
                  <a:tcPr marL="79682" marR="79682"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Basic</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(2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Minimal</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(1 point)</a:t>
                      </a:r>
                      <a:endParaRPr lang="en-US" sz="1300" dirty="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954871">
                <a:tc>
                  <a:txBody>
                    <a:bodyPr/>
                    <a:lstStyle/>
                    <a:p>
                      <a:pPr marL="0" marR="0" algn="ctr">
                        <a:spcBef>
                          <a:spcPts val="0"/>
                        </a:spcBef>
                        <a:spcAft>
                          <a:spcPts val="0"/>
                        </a:spcAft>
                      </a:pPr>
                      <a:r>
                        <a:rPr lang="en-US" sz="1300" dirty="0">
                          <a:effectLst/>
                          <a:latin typeface="+mn-lt"/>
                        </a:rPr>
                        <a:t> </a:t>
                      </a:r>
                      <a:endParaRPr lang="en-US" sz="1300" dirty="0">
                        <a:effectLst/>
                        <a:latin typeface="+mn-lt"/>
                        <a:ea typeface="Times New Roman" panose="02020603050405020304" pitchFamily="18" charset="0"/>
                      </a:endParaRPr>
                    </a:p>
                  </a:txBody>
                  <a:tcPr marL="79682" marR="79682"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developing and supporting intellectually rigorous and coherent systems of curriculum, instruction, and assessment to promote each pupil’s academic success and well-being. Artifacts, abstracts and reflections are specific to administrator certification area and exceed the minimal requirements.</a:t>
                      </a: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Evidence of developing and supporting intellectually rigorous and coherent systems of curriculum, instruction, and assessment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Limited evidence of developing and supporting intellectually rigorous and coherent systems of curriculum, instruction, and assessment to promote each pupil’s academic success and well-being. Artifacts, abstracts and reflections are general to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Minimal or vague evidence of developing and supporting intellectually rigorous and coherent systems of curriculum, instruction, and assessment to promote each pupil’s academic success and well-being. Less than the minimal required artifacts, abstracts and reflections; some of which are general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3" name="Audio 2">
            <a:hlinkClick r:id="" action="ppaction://media"/>
            <a:extLst>
              <a:ext uri="{FF2B5EF4-FFF2-40B4-BE49-F238E27FC236}">
                <a16:creationId xmlns:a16="http://schemas.microsoft.com/office/drawing/2014/main" id="{65020D81-F379-4597-99AB-BD47302BF67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563238683"/>
      </p:ext>
    </p:extLst>
  </p:cSld>
  <p:clrMapOvr>
    <a:masterClrMapping/>
  </p:clrMapOvr>
  <mc:AlternateContent xmlns:mc="http://schemas.openxmlformats.org/markup-compatibility/2006" xmlns:p14="http://schemas.microsoft.com/office/powerpoint/2010/main">
    <mc:Choice Requires="p14">
      <p:transition spd="med" p14:dur="700" advTm="17561">
        <p:fade/>
      </p:transition>
    </mc:Choice>
    <mc:Fallback xmlns="">
      <p:transition spd="med" advTm="175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034" y="355107"/>
            <a:ext cx="9490228" cy="1149843"/>
          </a:xfrm>
        </p:spPr>
        <p:txBody>
          <a:bodyPr>
            <a:noAutofit/>
          </a:bodyPr>
          <a:lstStyle/>
          <a:p>
            <a:r>
              <a:rPr lang="en-US" sz="4000" dirty="0"/>
              <a:t>Standard #5: care and support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19277844"/>
              </p:ext>
            </p:extLst>
          </p:nvPr>
        </p:nvGraphicFramePr>
        <p:xfrm>
          <a:off x="941034" y="1734581"/>
          <a:ext cx="9490229" cy="3793363"/>
        </p:xfrm>
        <a:graphic>
          <a:graphicData uri="http://schemas.openxmlformats.org/drawingml/2006/table">
            <a:tbl>
              <a:tblPr firstRow="1" firstCol="1" bandRow="1">
                <a:tableStyleId>{8799B23B-EC83-4686-B30A-512413B5E67A}</a:tableStyleId>
              </a:tblPr>
              <a:tblGrid>
                <a:gridCol w="949912">
                  <a:extLst>
                    <a:ext uri="{9D8B030D-6E8A-4147-A177-3AD203B41FA5}">
                      <a16:colId xmlns:a16="http://schemas.microsoft.com/office/drawing/2014/main" val="2914459102"/>
                    </a:ext>
                  </a:extLst>
                </a:gridCol>
                <a:gridCol w="1567449">
                  <a:extLst>
                    <a:ext uri="{9D8B030D-6E8A-4147-A177-3AD203B41FA5}">
                      <a16:colId xmlns:a16="http://schemas.microsoft.com/office/drawing/2014/main" val="4167510453"/>
                    </a:ext>
                  </a:extLst>
                </a:gridCol>
                <a:gridCol w="1767351">
                  <a:extLst>
                    <a:ext uri="{9D8B030D-6E8A-4147-A177-3AD203B41FA5}">
                      <a16:colId xmlns:a16="http://schemas.microsoft.com/office/drawing/2014/main" val="1193214951"/>
                    </a:ext>
                  </a:extLst>
                </a:gridCol>
                <a:gridCol w="1773931">
                  <a:extLst>
                    <a:ext uri="{9D8B030D-6E8A-4147-A177-3AD203B41FA5}">
                      <a16:colId xmlns:a16="http://schemas.microsoft.com/office/drawing/2014/main" val="2265319562"/>
                    </a:ext>
                  </a:extLst>
                </a:gridCol>
                <a:gridCol w="1769977">
                  <a:extLst>
                    <a:ext uri="{9D8B030D-6E8A-4147-A177-3AD203B41FA5}">
                      <a16:colId xmlns:a16="http://schemas.microsoft.com/office/drawing/2014/main" val="2267199553"/>
                    </a:ext>
                  </a:extLst>
                </a:gridCol>
                <a:gridCol w="1661609">
                  <a:extLst>
                    <a:ext uri="{9D8B030D-6E8A-4147-A177-3AD203B41FA5}">
                      <a16:colId xmlns:a16="http://schemas.microsoft.com/office/drawing/2014/main" val="2425707537"/>
                    </a:ext>
                  </a:extLst>
                </a:gridCol>
              </a:tblGrid>
              <a:tr h="735629">
                <a:tc>
                  <a:txBody>
                    <a:bodyPr/>
                    <a:lstStyle/>
                    <a:p>
                      <a:r>
                        <a:rPr lang="en-US" sz="1300" dirty="0">
                          <a:effectLst/>
                          <a:latin typeface="+mn-lt"/>
                        </a:rPr>
                        <a:t> </a:t>
                      </a:r>
                      <a:r>
                        <a:rPr lang="en-US" sz="1300" b="1" kern="1200" dirty="0">
                          <a:solidFill>
                            <a:schemeClr val="tx1"/>
                          </a:solidFill>
                          <a:effectLst/>
                          <a:latin typeface="+mn-lt"/>
                          <a:ea typeface="+mn-ea"/>
                          <a:cs typeface="+mn-cs"/>
                        </a:rPr>
                        <a:t>Score or</a:t>
                      </a:r>
                    </a:p>
                    <a:p>
                      <a:r>
                        <a:rPr lang="en-US" sz="1300" b="1" kern="1200" dirty="0">
                          <a:solidFill>
                            <a:schemeClr val="tx1"/>
                          </a:solidFill>
                          <a:effectLst/>
                          <a:latin typeface="+mn-lt"/>
                          <a:ea typeface="+mn-ea"/>
                          <a:cs typeface="+mn-cs"/>
                        </a:rPr>
                        <a:t>N/A (No Artifacts)</a:t>
                      </a:r>
                      <a:endParaRPr lang="en-US" sz="1300" dirty="0">
                        <a:effectLst/>
                        <a:latin typeface="+mn-lt"/>
                        <a:ea typeface="Times New Roman" panose="02020603050405020304" pitchFamily="18" charset="0"/>
                      </a:endParaRPr>
                    </a:p>
                  </a:txBody>
                  <a:tcPr marL="67806" marR="67806"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Basic</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(2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Minimal</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(1 point)</a:t>
                      </a:r>
                      <a:endParaRPr lang="en-US" sz="130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2365186">
                <a:tc>
                  <a:txBody>
                    <a:bodyPr/>
                    <a:lstStyle/>
                    <a:p>
                      <a:pPr marL="0" marR="0">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67806" marR="67806"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cultivating an inclusive, caring, and supportive school community to promote each pupil’s academic success and well-being. Artifacts, abstracts and reflections are specific to administrator certification area and exceed the minimal requirements.</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cultivating an inclusive, caring, and supportive school community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Limited evidence of cultivating an inclusive, caring, and supportive school community to promote each pupil’s academic success and well-being. Artifacts, abstracts and reflections are general to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Minimal or vague evidence of cultivating an inclusive, caring, and supportive school community to promote each pupil’s academic success and well-being. Less than the minimal required artifacts, abstracts and reflections; some of which are general to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8" name="Audio 7">
            <a:hlinkClick r:id="" action="ppaction://media"/>
            <a:extLst>
              <a:ext uri="{FF2B5EF4-FFF2-40B4-BE49-F238E27FC236}">
                <a16:creationId xmlns:a16="http://schemas.microsoft.com/office/drawing/2014/main" id="{E9C2A906-638E-4254-BE1E-9A6E56A82AA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754366084"/>
      </p:ext>
    </p:extLst>
  </p:cSld>
  <p:clrMapOvr>
    <a:masterClrMapping/>
  </p:clrMapOvr>
  <mc:AlternateContent xmlns:mc="http://schemas.openxmlformats.org/markup-compatibility/2006" xmlns:p14="http://schemas.microsoft.com/office/powerpoint/2010/main">
    <mc:Choice Requires="p14">
      <p:transition spd="med" p14:dur="700" advTm="15177">
        <p:fade/>
      </p:transition>
    </mc:Choice>
    <mc:Fallback xmlns="">
      <p:transition spd="med" advTm="151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A8A5A-383F-429B-9CB4-ECE8FFE23DAA}"/>
              </a:ext>
            </a:extLst>
          </p:cNvPr>
          <p:cNvSpPr>
            <a:spLocks noGrp="1"/>
          </p:cNvSpPr>
          <p:nvPr>
            <p:ph type="title"/>
          </p:nvPr>
        </p:nvSpPr>
        <p:spPr>
          <a:xfrm>
            <a:off x="618309" y="245277"/>
            <a:ext cx="11804469" cy="1362815"/>
          </a:xfrm>
        </p:spPr>
        <p:txBody>
          <a:bodyPr>
            <a:normAutofit/>
          </a:bodyPr>
          <a:lstStyle/>
          <a:p>
            <a:r>
              <a:rPr lang="en-US" sz="4000" dirty="0">
                <a:solidFill>
                  <a:schemeClr val="tx1">
                    <a:lumMod val="75000"/>
                    <a:lumOff val="25000"/>
                  </a:schemeClr>
                </a:solidFill>
              </a:rPr>
              <a:t>Standard #6:p</a:t>
            </a:r>
            <a:r>
              <a:rPr lang="en-US" sz="4000" dirty="0"/>
              <a:t>rofessional capacity of school personnel</a:t>
            </a:r>
          </a:p>
        </p:txBody>
      </p:sp>
      <p:graphicFrame>
        <p:nvGraphicFramePr>
          <p:cNvPr id="8" name="Content Placeholder 5">
            <a:extLst>
              <a:ext uri="{FF2B5EF4-FFF2-40B4-BE49-F238E27FC236}">
                <a16:creationId xmlns:a16="http://schemas.microsoft.com/office/drawing/2014/main" id="{DF3E9F94-F3E4-4E74-A3D0-B5DC4E8CCE5F}"/>
              </a:ext>
            </a:extLst>
          </p:cNvPr>
          <p:cNvGraphicFramePr>
            <a:graphicFrameLocks noGrp="1"/>
          </p:cNvGraphicFramePr>
          <p:nvPr>
            <p:ph idx="1"/>
            <p:extLst>
              <p:ext uri="{D42A27DB-BD31-4B8C-83A1-F6EECF244321}">
                <p14:modId xmlns:p14="http://schemas.microsoft.com/office/powerpoint/2010/main" val="4267114925"/>
              </p:ext>
            </p:extLst>
          </p:nvPr>
        </p:nvGraphicFramePr>
        <p:xfrm>
          <a:off x="1132623" y="1772122"/>
          <a:ext cx="9664882" cy="4106926"/>
        </p:xfrm>
        <a:graphic>
          <a:graphicData uri="http://schemas.openxmlformats.org/drawingml/2006/table">
            <a:tbl>
              <a:tblPr firstRow="1" firstCol="1" bandRow="1">
                <a:tableStyleId>{8799B23B-EC83-4686-B30A-512413B5E67A}</a:tableStyleId>
              </a:tblPr>
              <a:tblGrid>
                <a:gridCol w="932155">
                  <a:extLst>
                    <a:ext uri="{9D8B030D-6E8A-4147-A177-3AD203B41FA5}">
                      <a16:colId xmlns:a16="http://schemas.microsoft.com/office/drawing/2014/main" val="2914459102"/>
                    </a:ext>
                  </a:extLst>
                </a:gridCol>
                <a:gridCol w="1523143">
                  <a:extLst>
                    <a:ext uri="{9D8B030D-6E8A-4147-A177-3AD203B41FA5}">
                      <a16:colId xmlns:a16="http://schemas.microsoft.com/office/drawing/2014/main" val="4029203728"/>
                    </a:ext>
                  </a:extLst>
                </a:gridCol>
                <a:gridCol w="1685727">
                  <a:extLst>
                    <a:ext uri="{9D8B030D-6E8A-4147-A177-3AD203B41FA5}">
                      <a16:colId xmlns:a16="http://schemas.microsoft.com/office/drawing/2014/main" val="1193214951"/>
                    </a:ext>
                  </a:extLst>
                </a:gridCol>
                <a:gridCol w="1759019">
                  <a:extLst>
                    <a:ext uri="{9D8B030D-6E8A-4147-A177-3AD203B41FA5}">
                      <a16:colId xmlns:a16="http://schemas.microsoft.com/office/drawing/2014/main" val="2265319562"/>
                    </a:ext>
                  </a:extLst>
                </a:gridCol>
                <a:gridCol w="1810324">
                  <a:extLst>
                    <a:ext uri="{9D8B030D-6E8A-4147-A177-3AD203B41FA5}">
                      <a16:colId xmlns:a16="http://schemas.microsoft.com/office/drawing/2014/main" val="2267199553"/>
                    </a:ext>
                  </a:extLst>
                </a:gridCol>
                <a:gridCol w="1954514">
                  <a:extLst>
                    <a:ext uri="{9D8B030D-6E8A-4147-A177-3AD203B41FA5}">
                      <a16:colId xmlns:a16="http://schemas.microsoft.com/office/drawing/2014/main" val="2425707537"/>
                    </a:ext>
                  </a:extLst>
                </a:gridCol>
              </a:tblGrid>
              <a:tr h="735629">
                <a:tc>
                  <a:txBody>
                    <a:bodyPr/>
                    <a:lstStyle/>
                    <a:p>
                      <a:r>
                        <a:rPr lang="en-US" sz="1300" dirty="0">
                          <a:effectLst/>
                          <a:latin typeface="+mn-lt"/>
                        </a:rPr>
                        <a:t> </a:t>
                      </a:r>
                      <a:r>
                        <a:rPr lang="en-US" sz="1300" b="1" kern="1200" dirty="0">
                          <a:solidFill>
                            <a:schemeClr val="tx1"/>
                          </a:solidFill>
                          <a:effectLst/>
                          <a:latin typeface="+mn-lt"/>
                          <a:ea typeface="+mn-ea"/>
                          <a:cs typeface="+mn-cs"/>
                        </a:rPr>
                        <a:t>Score or</a:t>
                      </a:r>
                    </a:p>
                    <a:p>
                      <a:r>
                        <a:rPr lang="en-US" sz="1300" b="1" kern="1200" dirty="0">
                          <a:solidFill>
                            <a:schemeClr val="tx1"/>
                          </a:solidFill>
                          <a:effectLst/>
                          <a:latin typeface="+mn-lt"/>
                          <a:ea typeface="+mn-ea"/>
                          <a:cs typeface="+mn-cs"/>
                        </a:rPr>
                        <a:t>N/A (No Artifacts)</a:t>
                      </a:r>
                      <a:endParaRPr lang="en-US" sz="1300" dirty="0">
                        <a:effectLst/>
                        <a:latin typeface="+mn-lt"/>
                        <a:ea typeface="Times New Roman" panose="02020603050405020304" pitchFamily="18" charset="0"/>
                      </a:endParaRPr>
                    </a:p>
                  </a:txBody>
                  <a:tcPr marL="67806" marR="67806"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Basic</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(2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Minimal</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(1 point)</a:t>
                      </a:r>
                      <a:endParaRPr lang="en-US" sz="130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2365186">
                <a:tc>
                  <a:txBody>
                    <a:bodyPr/>
                    <a:lstStyle/>
                    <a:p>
                      <a:pPr marL="0" marR="0" algn="ctr">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67806" marR="67806"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developing the professional capacity and practice of school personnel to promote each pupil’s academic success and well-being. Artifacts, abstracts and reflections are specific to administrator certification area and exceed the minimal requirements.</a:t>
                      </a:r>
                    </a:p>
                    <a:p>
                      <a:pPr marL="0" marR="0" algn="ctr">
                        <a:lnSpc>
                          <a:spcPct val="107000"/>
                        </a:lnSpc>
                        <a:spcBef>
                          <a:spcPts val="0"/>
                        </a:spcBef>
                        <a:spcAft>
                          <a:spcPts val="800"/>
                        </a:spcAft>
                      </a:pPr>
                      <a:r>
                        <a:rPr lang="en-US" sz="1300" b="1" dirty="0">
                          <a:effectLst/>
                          <a:latin typeface="+mn-lt"/>
                          <a:ea typeface="Calibri" panose="020F0502020204030204" pitchFamily="34" charset="0"/>
                        </a:rPr>
                        <a:t> </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developing the professional capacity and practice of school personnel to promote each pupil’s academic success and well-being. Artifacts, abstracts and reflections are specific to administrator certification area.</a:t>
                      </a:r>
                    </a:p>
                    <a:p>
                      <a:pPr marL="0" marR="0" algn="ctr">
                        <a:lnSpc>
                          <a:spcPct val="107000"/>
                        </a:lnSpc>
                        <a:spcBef>
                          <a:spcPts val="0"/>
                        </a:spcBef>
                        <a:spcAft>
                          <a:spcPts val="800"/>
                        </a:spcAft>
                      </a:pPr>
                      <a:r>
                        <a:rPr lang="en-US" sz="1300" dirty="0">
                          <a:effectLst/>
                          <a:latin typeface="+mn-lt"/>
                          <a:ea typeface="Calibri" panose="020F0502020204030204" pitchFamily="34" charset="0"/>
                        </a:rPr>
                        <a:t>     </a:t>
                      </a: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Limited evidence of developing the professional capacity and practice of school personnel to promote each pupil’s academic success and well-being. Artifacts, abstracts and reflections are general to role in administration.</a:t>
                      </a:r>
                    </a:p>
                    <a:p>
                      <a:pPr marL="0" marR="0" algn="ctr">
                        <a:lnSpc>
                          <a:spcPct val="107000"/>
                        </a:lnSpc>
                        <a:spcBef>
                          <a:spcPts val="0"/>
                        </a:spcBef>
                        <a:spcAft>
                          <a:spcPts val="800"/>
                        </a:spcAft>
                      </a:pPr>
                      <a:r>
                        <a:rPr lang="en-US" sz="1300" b="1">
                          <a:effectLst/>
                          <a:latin typeface="+mn-lt"/>
                          <a:ea typeface="Calibri" panose="020F0502020204030204" pitchFamily="34" charset="0"/>
                        </a:rPr>
                        <a:t> </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Minimal or vague evidence of developing the professional capacity and practice of school personnel to promote each pupil’s academic success and well-being. Less than the minimal required artifacts, abstracts and reflections; some of which are general to role in administration.</a:t>
                      </a:r>
                    </a:p>
                    <a:p>
                      <a:pPr marL="0" marR="0" algn="ctr">
                        <a:lnSpc>
                          <a:spcPct val="107000"/>
                        </a:lnSpc>
                        <a:spcBef>
                          <a:spcPts val="0"/>
                        </a:spcBef>
                        <a:spcAft>
                          <a:spcPts val="800"/>
                        </a:spcAft>
                      </a:pPr>
                      <a:r>
                        <a:rPr lang="en-US" sz="1300" b="1" dirty="0">
                          <a:effectLst/>
                          <a:latin typeface="+mn-lt"/>
                          <a:ea typeface="Calibri" panose="020F0502020204030204" pitchFamily="34" charset="0"/>
                        </a:rPr>
                        <a:t> </a:t>
                      </a:r>
                      <a:endParaRPr lang="en-US" sz="1300" dirty="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A9ADD54B-50B0-46B1-B916-D38E512FE5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71616265"/>
      </p:ext>
    </p:extLst>
  </p:cSld>
  <p:clrMapOvr>
    <a:masterClrMapping/>
  </p:clrMapOvr>
  <mc:AlternateContent xmlns:mc="http://schemas.openxmlformats.org/markup-compatibility/2006" xmlns:p14="http://schemas.microsoft.com/office/powerpoint/2010/main">
    <mc:Choice Requires="p14">
      <p:transition spd="slow" p14:dur="2000" advTm="18393"/>
    </mc:Choice>
    <mc:Fallback xmlns="">
      <p:transition spd="slow" advTm="18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8171" y="506028"/>
            <a:ext cx="9827895" cy="1313248"/>
          </a:xfrm>
        </p:spPr>
        <p:txBody>
          <a:bodyPr vert="horz" lIns="274320" tIns="182880" rIns="274320" bIns="182880" rtlCol="0" anchorCtr="1">
            <a:normAutofit/>
          </a:bodyPr>
          <a:lstStyle/>
          <a:p>
            <a:r>
              <a:rPr lang="en-US" dirty="0"/>
              <a:t>Standard #7: professional community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05759318"/>
              </p:ext>
            </p:extLst>
          </p:nvPr>
        </p:nvGraphicFramePr>
        <p:xfrm>
          <a:off x="1067542" y="1985283"/>
          <a:ext cx="9827896" cy="3462992"/>
        </p:xfrm>
        <a:graphic>
          <a:graphicData uri="http://schemas.openxmlformats.org/drawingml/2006/table">
            <a:tbl>
              <a:tblPr firstRow="1" firstCol="1" bandRow="1">
                <a:tableStyleId>{8799B23B-EC83-4686-B30A-512413B5E67A}</a:tableStyleId>
              </a:tblPr>
              <a:tblGrid>
                <a:gridCol w="1047879">
                  <a:extLst>
                    <a:ext uri="{9D8B030D-6E8A-4147-A177-3AD203B41FA5}">
                      <a16:colId xmlns:a16="http://schemas.microsoft.com/office/drawing/2014/main" val="2914459102"/>
                    </a:ext>
                  </a:extLst>
                </a:gridCol>
                <a:gridCol w="1591671">
                  <a:extLst>
                    <a:ext uri="{9D8B030D-6E8A-4147-A177-3AD203B41FA5}">
                      <a16:colId xmlns:a16="http://schemas.microsoft.com/office/drawing/2014/main" val="625753027"/>
                    </a:ext>
                  </a:extLst>
                </a:gridCol>
                <a:gridCol w="1802738">
                  <a:extLst>
                    <a:ext uri="{9D8B030D-6E8A-4147-A177-3AD203B41FA5}">
                      <a16:colId xmlns:a16="http://schemas.microsoft.com/office/drawing/2014/main" val="1193214951"/>
                    </a:ext>
                  </a:extLst>
                </a:gridCol>
                <a:gridCol w="1911982">
                  <a:extLst>
                    <a:ext uri="{9D8B030D-6E8A-4147-A177-3AD203B41FA5}">
                      <a16:colId xmlns:a16="http://schemas.microsoft.com/office/drawing/2014/main" val="2265319562"/>
                    </a:ext>
                  </a:extLst>
                </a:gridCol>
                <a:gridCol w="1697563">
                  <a:extLst>
                    <a:ext uri="{9D8B030D-6E8A-4147-A177-3AD203B41FA5}">
                      <a16:colId xmlns:a16="http://schemas.microsoft.com/office/drawing/2014/main" val="2267199553"/>
                    </a:ext>
                  </a:extLst>
                </a:gridCol>
                <a:gridCol w="1776063">
                  <a:extLst>
                    <a:ext uri="{9D8B030D-6E8A-4147-A177-3AD203B41FA5}">
                      <a16:colId xmlns:a16="http://schemas.microsoft.com/office/drawing/2014/main" val="2425707537"/>
                    </a:ext>
                  </a:extLst>
                </a:gridCol>
              </a:tblGrid>
              <a:tr h="11380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 Score 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N/A (No Artifacts)</a:t>
                      </a:r>
                      <a:endParaRPr kumimoji="0" lang="en-US" sz="1300" b="1" i="0" u="none" strike="noStrike" kern="1200" cap="none" spc="0" normalizeH="0" baseline="0" noProof="0" dirty="0">
                        <a:ln>
                          <a:noFill/>
                        </a:ln>
                        <a:solidFill>
                          <a:srgbClr val="000000"/>
                        </a:solidFill>
                        <a:effectLst/>
                        <a:uLnTx/>
                        <a:uFillTx/>
                        <a:latin typeface="+mn-lt"/>
                        <a:ea typeface="Times New Roman" panose="02020603050405020304" pitchFamily="18" charset="0"/>
                        <a:cs typeface="+mn-cs"/>
                      </a:endParaRPr>
                    </a:p>
                  </a:txBody>
                  <a:tcPr marL="70654" marR="70654"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Basic</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(2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Minimal</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(1 point)</a:t>
                      </a:r>
                      <a:endParaRPr lang="en-US" sz="130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963973">
                <a:tc>
                  <a:txBody>
                    <a:bodyPr/>
                    <a:lstStyle/>
                    <a:p>
                      <a:pPr marL="0" marR="0" algn="ctr">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70654" marR="70654"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fostering a professional community of teachers and other professional staff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fostering a professional community of teachers and other professional staff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Limited evidence of fostering a professional community of teachers and other professional staff to promote each pupil’s academic success and well-being. Artifacts, abstracts and reflections are general to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fostering a professional community of teachers and other professional staff to promote each pupil’s academic success and well-being. Artifacts, abstracts and reflections; some of which are general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7" name="Audio 6">
            <a:hlinkClick r:id="" action="ppaction://media"/>
            <a:extLst>
              <a:ext uri="{FF2B5EF4-FFF2-40B4-BE49-F238E27FC236}">
                <a16:creationId xmlns:a16="http://schemas.microsoft.com/office/drawing/2014/main" id="{5027ADBF-249D-4EF5-9130-8DF59966D9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98349768"/>
      </p:ext>
    </p:extLst>
  </p:cSld>
  <p:clrMapOvr>
    <a:masterClrMapping/>
  </p:clrMapOvr>
  <mc:AlternateContent xmlns:mc="http://schemas.openxmlformats.org/markup-compatibility/2006" xmlns:p14="http://schemas.microsoft.com/office/powerpoint/2010/main">
    <mc:Choice Requires="p14">
      <p:transition spd="med" p14:dur="700" advTm="14195">
        <p:fade/>
      </p:transition>
    </mc:Choice>
    <mc:Fallback xmlns="">
      <p:transition spd="med" advTm="141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201" y="653133"/>
            <a:ext cx="9634737" cy="1270917"/>
          </a:xfrm>
        </p:spPr>
        <p:txBody>
          <a:bodyPr vert="horz" lIns="274320" tIns="182880" rIns="274320" bIns="182880" rtlCol="0" anchorCtr="1">
            <a:normAutofit/>
          </a:bodyPr>
          <a:lstStyle/>
          <a:p>
            <a:r>
              <a:rPr lang="en-US" dirty="0"/>
              <a:t>Standard #8: meaningful engagement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67541523"/>
              </p:ext>
            </p:extLst>
          </p:nvPr>
        </p:nvGraphicFramePr>
        <p:xfrm>
          <a:off x="965200" y="2045254"/>
          <a:ext cx="9634738" cy="3581400"/>
        </p:xfrm>
        <a:graphic>
          <a:graphicData uri="http://schemas.openxmlformats.org/drawingml/2006/table">
            <a:tbl>
              <a:tblPr firstRow="1" firstCol="1" bandRow="1">
                <a:tableStyleId>{8799B23B-EC83-4686-B30A-512413B5E67A}</a:tableStyleId>
              </a:tblPr>
              <a:tblGrid>
                <a:gridCol w="987886">
                  <a:extLst>
                    <a:ext uri="{9D8B030D-6E8A-4147-A177-3AD203B41FA5}">
                      <a16:colId xmlns:a16="http://schemas.microsoft.com/office/drawing/2014/main" val="2914459102"/>
                    </a:ext>
                  </a:extLst>
                </a:gridCol>
                <a:gridCol w="1551338">
                  <a:extLst>
                    <a:ext uri="{9D8B030D-6E8A-4147-A177-3AD203B41FA5}">
                      <a16:colId xmlns:a16="http://schemas.microsoft.com/office/drawing/2014/main" val="3389087316"/>
                    </a:ext>
                  </a:extLst>
                </a:gridCol>
                <a:gridCol w="1729194">
                  <a:extLst>
                    <a:ext uri="{9D8B030D-6E8A-4147-A177-3AD203B41FA5}">
                      <a16:colId xmlns:a16="http://schemas.microsoft.com/office/drawing/2014/main" val="1193214951"/>
                    </a:ext>
                  </a:extLst>
                </a:gridCol>
                <a:gridCol w="1686779">
                  <a:extLst>
                    <a:ext uri="{9D8B030D-6E8A-4147-A177-3AD203B41FA5}">
                      <a16:colId xmlns:a16="http://schemas.microsoft.com/office/drawing/2014/main" val="2265319562"/>
                    </a:ext>
                  </a:extLst>
                </a:gridCol>
                <a:gridCol w="1734619">
                  <a:extLst>
                    <a:ext uri="{9D8B030D-6E8A-4147-A177-3AD203B41FA5}">
                      <a16:colId xmlns:a16="http://schemas.microsoft.com/office/drawing/2014/main" val="2267199553"/>
                    </a:ext>
                  </a:extLst>
                </a:gridCol>
                <a:gridCol w="1944922">
                  <a:extLst>
                    <a:ext uri="{9D8B030D-6E8A-4147-A177-3AD203B41FA5}">
                      <a16:colId xmlns:a16="http://schemas.microsoft.com/office/drawing/2014/main" val="2425707537"/>
                    </a:ext>
                  </a:extLst>
                </a:gridCol>
              </a:tblGrid>
              <a:tr h="6876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Score 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N/A (No Artifacts)</a:t>
                      </a:r>
                      <a:endParaRPr kumimoji="0" lang="en-US" sz="1300" b="1" i="0" u="none" strike="noStrike" kern="1200" cap="none" spc="0" normalizeH="0" baseline="0" noProof="0" dirty="0">
                        <a:ln>
                          <a:noFill/>
                        </a:ln>
                        <a:solidFill>
                          <a:srgbClr val="000000"/>
                        </a:solidFill>
                        <a:effectLst/>
                        <a:uLnTx/>
                        <a:uFillTx/>
                        <a:latin typeface="+mn-lt"/>
                        <a:ea typeface="Times New Roman" panose="02020603050405020304" pitchFamily="18" charset="0"/>
                        <a:cs typeface="+mn-cs"/>
                      </a:endParaRPr>
                    </a:p>
                  </a:txBody>
                  <a:tcPr marL="59393" marR="59393"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Proficient</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(3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Basic</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(2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Minimal</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(1 point)</a:t>
                      </a:r>
                      <a:endParaRPr lang="en-US" sz="130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558120">
                <a:tc>
                  <a:txBody>
                    <a:bodyPr/>
                    <a:lstStyle/>
                    <a:p>
                      <a:pPr marL="0" marR="0" algn="ctr">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59393" marR="59393"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engaging families and the community in meaningful, reciprocal, and mutually beneficial ways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Evidence of engaging families and the community in meaningful, reciprocal, and mutually beneficial ways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Limited evidence of engaging families and the community in meaningful, reciprocal, and mutually beneficial ways to promote each pupil’s academic success and well-being. Artifacts, abstracts and reflections are general to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engaging families and the community in meaningful, reciprocal, and mutually beneficial ways to promote each pupil’s academic success and well-being. Artifacts, abstracts and reflections; some of which are general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1AFA57AB-5F68-4687-A740-D25876F3F3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061313414"/>
      </p:ext>
    </p:extLst>
  </p:cSld>
  <p:clrMapOvr>
    <a:masterClrMapping/>
  </p:clrMapOvr>
  <mc:AlternateContent xmlns:mc="http://schemas.openxmlformats.org/markup-compatibility/2006" xmlns:p14="http://schemas.microsoft.com/office/powerpoint/2010/main">
    <mc:Choice Requires="p14">
      <p:transition spd="med" p14:dur="700" advTm="16077">
        <p:fade/>
      </p:transition>
    </mc:Choice>
    <mc:Fallback xmlns="">
      <p:transition spd="med" advTm="160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012" y="470517"/>
            <a:ext cx="10138299" cy="1453533"/>
          </a:xfrm>
        </p:spPr>
        <p:txBody>
          <a:bodyPr vert="horz" lIns="274320" tIns="182880" rIns="274320" bIns="182880" rtlCol="0" anchorCtr="1">
            <a:normAutofit/>
          </a:bodyPr>
          <a:lstStyle/>
          <a:p>
            <a:r>
              <a:rPr lang="en-US" dirty="0"/>
              <a:t>Standard #9: operations and management</a:t>
            </a:r>
            <a:endParaRPr lang="en-US" sz="2000" dirty="0"/>
          </a:p>
        </p:txBody>
      </p:sp>
      <p:graphicFrame>
        <p:nvGraphicFramePr>
          <p:cNvPr id="6" name="Content Placeholder 5"/>
          <p:cNvGraphicFramePr>
            <a:graphicFrameLocks noGrp="1"/>
          </p:cNvGraphicFramePr>
          <p:nvPr>
            <p:ph idx="1"/>
          </p:nvPr>
        </p:nvGraphicFramePr>
        <p:xfrm>
          <a:off x="870012" y="2665903"/>
          <a:ext cx="10138299" cy="3230868"/>
        </p:xfrm>
        <a:graphic>
          <a:graphicData uri="http://schemas.openxmlformats.org/drawingml/2006/table">
            <a:tbl>
              <a:tblPr firstRow="1" firstCol="1" bandRow="1">
                <a:tableStyleId>{8799B23B-EC83-4686-B30A-512413B5E67A}</a:tableStyleId>
              </a:tblPr>
              <a:tblGrid>
                <a:gridCol w="1034154">
                  <a:extLst>
                    <a:ext uri="{9D8B030D-6E8A-4147-A177-3AD203B41FA5}">
                      <a16:colId xmlns:a16="http://schemas.microsoft.com/office/drawing/2014/main" val="2914459102"/>
                    </a:ext>
                  </a:extLst>
                </a:gridCol>
                <a:gridCol w="1466518">
                  <a:extLst>
                    <a:ext uri="{9D8B030D-6E8A-4147-A177-3AD203B41FA5}">
                      <a16:colId xmlns:a16="http://schemas.microsoft.com/office/drawing/2014/main" val="452210065"/>
                    </a:ext>
                  </a:extLst>
                </a:gridCol>
                <a:gridCol w="1682316">
                  <a:extLst>
                    <a:ext uri="{9D8B030D-6E8A-4147-A177-3AD203B41FA5}">
                      <a16:colId xmlns:a16="http://schemas.microsoft.com/office/drawing/2014/main" val="1193214951"/>
                    </a:ext>
                  </a:extLst>
                </a:gridCol>
                <a:gridCol w="1957049">
                  <a:extLst>
                    <a:ext uri="{9D8B030D-6E8A-4147-A177-3AD203B41FA5}">
                      <a16:colId xmlns:a16="http://schemas.microsoft.com/office/drawing/2014/main" val="2265319562"/>
                    </a:ext>
                  </a:extLst>
                </a:gridCol>
                <a:gridCol w="1978793">
                  <a:extLst>
                    <a:ext uri="{9D8B030D-6E8A-4147-A177-3AD203B41FA5}">
                      <a16:colId xmlns:a16="http://schemas.microsoft.com/office/drawing/2014/main" val="2267199553"/>
                    </a:ext>
                  </a:extLst>
                </a:gridCol>
                <a:gridCol w="2019469">
                  <a:extLst>
                    <a:ext uri="{9D8B030D-6E8A-4147-A177-3AD203B41FA5}">
                      <a16:colId xmlns:a16="http://schemas.microsoft.com/office/drawing/2014/main" val="2425707537"/>
                    </a:ext>
                  </a:extLst>
                </a:gridCol>
              </a:tblGrid>
              <a:tr h="111784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Score 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N/A (No Artifacts)</a:t>
                      </a:r>
                      <a:endParaRPr kumimoji="0" lang="en-US" sz="1300" b="1" i="0" u="none" strike="noStrike" kern="1200" cap="none" spc="0" normalizeH="0" baseline="0" noProof="0" dirty="0">
                        <a:ln>
                          <a:noFill/>
                        </a:ln>
                        <a:solidFill>
                          <a:srgbClr val="000000"/>
                        </a:solidFill>
                        <a:effectLst/>
                        <a:uLnTx/>
                        <a:uFillTx/>
                        <a:latin typeface="+mn-lt"/>
                        <a:ea typeface="Times New Roman" panose="02020603050405020304" pitchFamily="18" charset="0"/>
                        <a:cs typeface="+mn-cs"/>
                      </a:endParaRPr>
                    </a:p>
                  </a:txBody>
                  <a:tcPr marL="71350" marR="71350"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Basic</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(2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Minimal</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(1 point)</a:t>
                      </a:r>
                      <a:endParaRPr lang="en-US" sz="1300" dirty="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929178">
                <a:tc>
                  <a:txBody>
                    <a:bodyPr/>
                    <a:lstStyle/>
                    <a:p>
                      <a:pPr marL="0" marR="0" algn="ctr">
                        <a:spcBef>
                          <a:spcPts val="0"/>
                        </a:spcBef>
                        <a:spcAft>
                          <a:spcPts val="0"/>
                        </a:spcAft>
                      </a:pPr>
                      <a:r>
                        <a:rPr lang="en-US" sz="1300" dirty="0">
                          <a:effectLst/>
                          <a:latin typeface="+mn-lt"/>
                        </a:rPr>
                        <a:t> </a:t>
                      </a:r>
                      <a:endParaRPr lang="en-US" sz="1300" dirty="0">
                        <a:effectLst/>
                        <a:latin typeface="+mn-lt"/>
                        <a:ea typeface="Times New Roman" panose="02020603050405020304" pitchFamily="18" charset="0"/>
                      </a:endParaRPr>
                    </a:p>
                  </a:txBody>
                  <a:tcPr marL="71350" marR="71350"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effectively managing school operations and resources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effectively managing school operations and resources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Limited evidence of effectively managing school operations and resources to promote each pupil’s academic success and well-being. Artifacts, abstracts and reflections are general to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effectively managing school operations and resources to promote each pupil’s academic success and well-being. Artifacts, abstracts and reflections; some of which are general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36E4AFA4-1D46-4E45-9D58-DB4B399D221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5258742"/>
      </p:ext>
    </p:extLst>
  </p:cSld>
  <p:clrMapOvr>
    <a:masterClrMapping/>
  </p:clrMapOvr>
  <mc:AlternateContent xmlns:mc="http://schemas.openxmlformats.org/markup-compatibility/2006" xmlns:p14="http://schemas.microsoft.com/office/powerpoint/2010/main">
    <mc:Choice Requires="p14">
      <p:transition spd="med" p14:dur="700" advTm="14224">
        <p:fade/>
      </p:transition>
    </mc:Choice>
    <mc:Fallback xmlns="">
      <p:transition spd="med" advTm="142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5366" y="438806"/>
            <a:ext cx="9641268" cy="1342369"/>
          </a:xfrm>
        </p:spPr>
        <p:txBody>
          <a:bodyPr vert="horz" lIns="274320" tIns="182880" rIns="274320" bIns="182880" rtlCol="0" anchorCtr="1">
            <a:normAutofit/>
          </a:bodyPr>
          <a:lstStyle/>
          <a:p>
            <a:r>
              <a:rPr lang="en-US" dirty="0"/>
              <a:t>Standard #10: school improvement</a:t>
            </a:r>
          </a:p>
        </p:txBody>
      </p:sp>
      <p:graphicFrame>
        <p:nvGraphicFramePr>
          <p:cNvPr id="6" name="Content Placeholder 5"/>
          <p:cNvGraphicFramePr>
            <a:graphicFrameLocks noGrp="1"/>
          </p:cNvGraphicFramePr>
          <p:nvPr>
            <p:ph idx="1"/>
          </p:nvPr>
        </p:nvGraphicFramePr>
        <p:xfrm>
          <a:off x="1275366" y="2415075"/>
          <a:ext cx="9641268" cy="3157474"/>
        </p:xfrm>
        <a:graphic>
          <a:graphicData uri="http://schemas.openxmlformats.org/drawingml/2006/table">
            <a:tbl>
              <a:tblPr firstRow="1" firstCol="1" bandRow="1">
                <a:tableStyleId>{8799B23B-EC83-4686-B30A-512413B5E67A}</a:tableStyleId>
              </a:tblPr>
              <a:tblGrid>
                <a:gridCol w="935174">
                  <a:extLst>
                    <a:ext uri="{9D8B030D-6E8A-4147-A177-3AD203B41FA5}">
                      <a16:colId xmlns:a16="http://schemas.microsoft.com/office/drawing/2014/main" val="2914459102"/>
                    </a:ext>
                  </a:extLst>
                </a:gridCol>
                <a:gridCol w="1527021">
                  <a:extLst>
                    <a:ext uri="{9D8B030D-6E8A-4147-A177-3AD203B41FA5}">
                      <a16:colId xmlns:a16="http://schemas.microsoft.com/office/drawing/2014/main" val="2807090761"/>
                    </a:ext>
                  </a:extLst>
                </a:gridCol>
                <a:gridCol w="1691048">
                  <a:extLst>
                    <a:ext uri="{9D8B030D-6E8A-4147-A177-3AD203B41FA5}">
                      <a16:colId xmlns:a16="http://schemas.microsoft.com/office/drawing/2014/main" val="1193214951"/>
                    </a:ext>
                  </a:extLst>
                </a:gridCol>
                <a:gridCol w="1888702">
                  <a:extLst>
                    <a:ext uri="{9D8B030D-6E8A-4147-A177-3AD203B41FA5}">
                      <a16:colId xmlns:a16="http://schemas.microsoft.com/office/drawing/2014/main" val="2265319562"/>
                    </a:ext>
                  </a:extLst>
                </a:gridCol>
                <a:gridCol w="1764254">
                  <a:extLst>
                    <a:ext uri="{9D8B030D-6E8A-4147-A177-3AD203B41FA5}">
                      <a16:colId xmlns:a16="http://schemas.microsoft.com/office/drawing/2014/main" val="2267199553"/>
                    </a:ext>
                  </a:extLst>
                </a:gridCol>
                <a:gridCol w="1835069">
                  <a:extLst>
                    <a:ext uri="{9D8B030D-6E8A-4147-A177-3AD203B41FA5}">
                      <a16:colId xmlns:a16="http://schemas.microsoft.com/office/drawing/2014/main" val="2425707537"/>
                    </a:ext>
                  </a:extLst>
                </a:gridCol>
              </a:tblGrid>
              <a:tr h="993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Score 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N/A (No Artifacts)</a:t>
                      </a:r>
                      <a:endParaRPr kumimoji="0" lang="en-US" sz="1300" b="1" i="0" u="none" strike="noStrike" kern="1200" cap="none" spc="0" normalizeH="0" baseline="0" noProof="0" dirty="0">
                        <a:ln>
                          <a:noFill/>
                        </a:ln>
                        <a:solidFill>
                          <a:srgbClr val="000000"/>
                        </a:solidFill>
                        <a:effectLst/>
                        <a:uLnTx/>
                        <a:uFillTx/>
                        <a:latin typeface="+mn-lt"/>
                        <a:ea typeface="Times New Roman" panose="02020603050405020304" pitchFamily="18" charset="0"/>
                        <a:cs typeface="+mn-cs"/>
                      </a:endParaRPr>
                    </a:p>
                  </a:txBody>
                  <a:tcPr marL="62341" marR="62341"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Proficient</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(3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Basic</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(2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Minimal</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(1 point)</a:t>
                      </a:r>
                      <a:endParaRPr lang="en-US" sz="130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711979">
                <a:tc>
                  <a:txBody>
                    <a:bodyPr/>
                    <a:lstStyle/>
                    <a:p>
                      <a:pPr marL="0" marR="0">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62341" marR="62341"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acting as agents of continuous school improvement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Evidence of acting as agents of continuous school improvement to promote each pupil’s academic success and well-being. Artifacts, abstracts and reflections are specific to administrator certification area.</a:t>
                      </a: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Limited evidence of acting as agents of continuous school improvement to promote each pupil’s academic success and well-being. Artifacts, abstracts and reflections are general to role in administration.</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Evidence of acting as agents of continuous school improvement to promote each pupil’s academic success and well-being. Artifacts, abstracts and reflections; some of which are general to a role in administration.</a:t>
                      </a:r>
                    </a:p>
                  </a:txBody>
                  <a:tcPr marL="68580" marR="68580" marT="0" marB="0"/>
                </a:tc>
                <a:extLst>
                  <a:ext uri="{0D108BD9-81ED-4DB2-BD59-A6C34878D82A}">
                    <a16:rowId xmlns:a16="http://schemas.microsoft.com/office/drawing/2014/main" val="2176688505"/>
                  </a:ext>
                </a:extLst>
              </a:tr>
            </a:tbl>
          </a:graphicData>
        </a:graphic>
      </p:graphicFrame>
      <p:pic>
        <p:nvPicPr>
          <p:cNvPr id="4" name="Audio 3">
            <a:hlinkClick r:id="" action="ppaction://media"/>
            <a:extLst>
              <a:ext uri="{FF2B5EF4-FFF2-40B4-BE49-F238E27FC236}">
                <a16:creationId xmlns:a16="http://schemas.microsoft.com/office/drawing/2014/main" id="{79084D58-2F56-423F-833D-066D518D1F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253717642"/>
      </p:ext>
    </p:extLst>
  </p:cSld>
  <p:clrMapOvr>
    <a:masterClrMapping/>
  </p:clrMapOvr>
  <mc:AlternateContent xmlns:mc="http://schemas.openxmlformats.org/markup-compatibility/2006" xmlns:p14="http://schemas.microsoft.com/office/powerpoint/2010/main">
    <mc:Choice Requires="p14">
      <p:transition spd="med" p14:dur="700" advTm="15292">
        <p:fade/>
      </p:transition>
    </mc:Choice>
    <mc:Fallback xmlns="">
      <p:transition spd="med" advTm="1529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A31F7-E98F-47C3-82F4-BE2E1EE7AA0E}"/>
              </a:ext>
            </a:extLst>
          </p:cNvPr>
          <p:cNvSpPr>
            <a:spLocks noGrp="1"/>
          </p:cNvSpPr>
          <p:nvPr>
            <p:ph type="title"/>
          </p:nvPr>
        </p:nvSpPr>
        <p:spPr>
          <a:xfrm>
            <a:off x="965202" y="754601"/>
            <a:ext cx="9252998" cy="1169449"/>
          </a:xfrm>
        </p:spPr>
        <p:txBody>
          <a:bodyPr>
            <a:normAutofit/>
          </a:bodyPr>
          <a:lstStyle/>
          <a:p>
            <a:r>
              <a:rPr lang="en-US" dirty="0"/>
              <a:t>Standard #11: teacher standards</a:t>
            </a:r>
          </a:p>
        </p:txBody>
      </p:sp>
      <p:graphicFrame>
        <p:nvGraphicFramePr>
          <p:cNvPr id="4" name="Content Placeholder 5">
            <a:extLst>
              <a:ext uri="{FF2B5EF4-FFF2-40B4-BE49-F238E27FC236}">
                <a16:creationId xmlns:a16="http://schemas.microsoft.com/office/drawing/2014/main" id="{4B22EFB2-C01E-48B0-B1D1-7DCC6D2C1D18}"/>
              </a:ext>
            </a:extLst>
          </p:cNvPr>
          <p:cNvGraphicFramePr>
            <a:graphicFrameLocks noGrp="1"/>
          </p:cNvGraphicFramePr>
          <p:nvPr>
            <p:ph idx="1"/>
            <p:extLst>
              <p:ext uri="{D42A27DB-BD31-4B8C-83A1-F6EECF244321}">
                <p14:modId xmlns:p14="http://schemas.microsoft.com/office/powerpoint/2010/main" val="540852556"/>
              </p:ext>
            </p:extLst>
          </p:nvPr>
        </p:nvGraphicFramePr>
        <p:xfrm>
          <a:off x="965202" y="2008385"/>
          <a:ext cx="9252998" cy="3793363"/>
        </p:xfrm>
        <a:graphic>
          <a:graphicData uri="http://schemas.openxmlformats.org/drawingml/2006/table">
            <a:tbl>
              <a:tblPr firstRow="1" firstCol="1" bandRow="1">
                <a:tableStyleId>{8799B23B-EC83-4686-B30A-512413B5E67A}</a:tableStyleId>
              </a:tblPr>
              <a:tblGrid>
                <a:gridCol w="940986">
                  <a:extLst>
                    <a:ext uri="{9D8B030D-6E8A-4147-A177-3AD203B41FA5}">
                      <a16:colId xmlns:a16="http://schemas.microsoft.com/office/drawing/2014/main" val="2914459102"/>
                    </a:ext>
                  </a:extLst>
                </a:gridCol>
                <a:gridCol w="1212512">
                  <a:extLst>
                    <a:ext uri="{9D8B030D-6E8A-4147-A177-3AD203B41FA5}">
                      <a16:colId xmlns:a16="http://schemas.microsoft.com/office/drawing/2014/main" val="1075574684"/>
                    </a:ext>
                  </a:extLst>
                </a:gridCol>
                <a:gridCol w="1721090">
                  <a:extLst>
                    <a:ext uri="{9D8B030D-6E8A-4147-A177-3AD203B41FA5}">
                      <a16:colId xmlns:a16="http://schemas.microsoft.com/office/drawing/2014/main" val="1193214951"/>
                    </a:ext>
                  </a:extLst>
                </a:gridCol>
                <a:gridCol w="1705724">
                  <a:extLst>
                    <a:ext uri="{9D8B030D-6E8A-4147-A177-3AD203B41FA5}">
                      <a16:colId xmlns:a16="http://schemas.microsoft.com/office/drawing/2014/main" val="2265319562"/>
                    </a:ext>
                  </a:extLst>
                </a:gridCol>
                <a:gridCol w="1636574">
                  <a:extLst>
                    <a:ext uri="{9D8B030D-6E8A-4147-A177-3AD203B41FA5}">
                      <a16:colId xmlns:a16="http://schemas.microsoft.com/office/drawing/2014/main" val="2267199553"/>
                    </a:ext>
                  </a:extLst>
                </a:gridCol>
                <a:gridCol w="2036112">
                  <a:extLst>
                    <a:ext uri="{9D8B030D-6E8A-4147-A177-3AD203B41FA5}">
                      <a16:colId xmlns:a16="http://schemas.microsoft.com/office/drawing/2014/main" val="2425707537"/>
                    </a:ext>
                  </a:extLst>
                </a:gridCol>
              </a:tblGrid>
              <a:tr h="8748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Score 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mn-lt"/>
                          <a:ea typeface="+mn-ea"/>
                          <a:cs typeface="+mn-cs"/>
                        </a:rPr>
                        <a:t>N/A (No Artifacts)</a:t>
                      </a:r>
                      <a:endParaRPr kumimoji="0" lang="en-US" sz="1300" b="1" i="0" u="none" strike="noStrike" kern="1200" cap="none" spc="0" normalizeH="0" baseline="0" noProof="0" dirty="0">
                        <a:ln>
                          <a:noFill/>
                        </a:ln>
                        <a:solidFill>
                          <a:srgbClr val="000000"/>
                        </a:solidFill>
                        <a:effectLst/>
                        <a:uLnTx/>
                        <a:uFillTx/>
                        <a:latin typeface="+mn-lt"/>
                        <a:ea typeface="Times New Roman" panose="02020603050405020304" pitchFamily="18" charset="0"/>
                        <a:cs typeface="+mn-cs"/>
                      </a:endParaRPr>
                    </a:p>
                  </a:txBody>
                  <a:tcPr marL="62341" marR="62341" marT="0" marB="0" anchor="ctr"/>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dirty="0">
                          <a:effectLst/>
                          <a:latin typeface="+mn-lt"/>
                          <a:ea typeface="Calibri" panose="020F0502020204030204" pitchFamily="34" charset="0"/>
                        </a:rPr>
                        <a:t>Comments</a:t>
                      </a: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Advanced</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(4 points)</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Proficient</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(3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a:effectLst/>
                          <a:latin typeface="+mn-lt"/>
                          <a:ea typeface="Calibri" panose="020F0502020204030204" pitchFamily="34" charset="0"/>
                        </a:rPr>
                        <a:t>Basic</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Practicum Student Skills</a:t>
                      </a:r>
                      <a:endParaRPr lang="en-US" sz="1300">
                        <a:effectLst/>
                        <a:latin typeface="+mn-lt"/>
                        <a:ea typeface="Calibri" panose="020F0502020204030204" pitchFamily="34" charset="0"/>
                      </a:endParaRPr>
                    </a:p>
                    <a:p>
                      <a:pPr marL="0" marR="0" algn="ctr">
                        <a:lnSpc>
                          <a:spcPct val="107000"/>
                        </a:lnSpc>
                        <a:spcBef>
                          <a:spcPts val="0"/>
                        </a:spcBef>
                        <a:spcAft>
                          <a:spcPts val="800"/>
                        </a:spcAft>
                      </a:pPr>
                      <a:r>
                        <a:rPr lang="en-US" sz="1300" b="1">
                          <a:effectLst/>
                          <a:latin typeface="+mn-lt"/>
                          <a:ea typeface="Calibri" panose="020F0502020204030204" pitchFamily="34" charset="0"/>
                        </a:rPr>
                        <a:t>(2 points)</a:t>
                      </a:r>
                      <a:endParaRPr lang="en-US" sz="130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b="1" dirty="0">
                          <a:effectLst/>
                          <a:latin typeface="+mn-lt"/>
                          <a:ea typeface="Calibri" panose="020F0502020204030204" pitchFamily="34" charset="0"/>
                        </a:rPr>
                        <a:t>Minimal</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Practicum Student Skills</a:t>
                      </a:r>
                      <a:endParaRPr lang="en-US" sz="1300" dirty="0">
                        <a:effectLst/>
                        <a:latin typeface="+mn-lt"/>
                        <a:ea typeface="Calibri" panose="020F0502020204030204" pitchFamily="34" charset="0"/>
                      </a:endParaRPr>
                    </a:p>
                    <a:p>
                      <a:pPr marL="0" marR="0" algn="ctr">
                        <a:lnSpc>
                          <a:spcPct val="107000"/>
                        </a:lnSpc>
                        <a:spcBef>
                          <a:spcPts val="0"/>
                        </a:spcBef>
                        <a:spcAft>
                          <a:spcPts val="800"/>
                        </a:spcAft>
                      </a:pPr>
                      <a:r>
                        <a:rPr lang="en-US" sz="1300" b="1" dirty="0">
                          <a:effectLst/>
                          <a:latin typeface="+mn-lt"/>
                          <a:ea typeface="Calibri" panose="020F0502020204030204" pitchFamily="34" charset="0"/>
                        </a:rPr>
                        <a:t>(1 point)</a:t>
                      </a:r>
                      <a:endParaRPr lang="en-US" sz="1300" dirty="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361839953"/>
                  </a:ext>
                </a:extLst>
              </a:tr>
              <a:tr h="1711979">
                <a:tc>
                  <a:txBody>
                    <a:bodyPr/>
                    <a:lstStyle/>
                    <a:p>
                      <a:pPr marL="0" marR="0" algn="ctr">
                        <a:spcBef>
                          <a:spcPts val="0"/>
                        </a:spcBef>
                        <a:spcAft>
                          <a:spcPts val="0"/>
                        </a:spcAft>
                      </a:pPr>
                      <a:r>
                        <a:rPr lang="en-US" sz="1300">
                          <a:effectLst/>
                          <a:latin typeface="+mn-lt"/>
                        </a:rPr>
                        <a:t> </a:t>
                      </a:r>
                      <a:endParaRPr lang="en-US" sz="1300">
                        <a:effectLst/>
                        <a:latin typeface="+mn-lt"/>
                        <a:ea typeface="Times New Roman" panose="02020603050405020304" pitchFamily="18" charset="0"/>
                      </a:endParaRPr>
                    </a:p>
                  </a:txBody>
                  <a:tcPr marL="62341" marR="62341" marT="0" marB="0"/>
                </a:tc>
                <a:tc>
                  <a:txBody>
                    <a:bodyPr/>
                    <a:lstStyle/>
                    <a:p>
                      <a:pPr marL="0" marR="0" algn="ctr">
                        <a:lnSpc>
                          <a:spcPct val="107000"/>
                        </a:lnSpc>
                        <a:spcBef>
                          <a:spcPts val="0"/>
                        </a:spcBef>
                        <a:spcAft>
                          <a:spcPts val="800"/>
                        </a:spcAft>
                      </a:pP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dirty="0">
                          <a:solidFill>
                            <a:srgbClr val="000000"/>
                          </a:solidFill>
                          <a:effectLst/>
                          <a:latin typeface="+mn-lt"/>
                          <a:ea typeface="Calibri" panose="020F0502020204030204" pitchFamily="34" charset="0"/>
                        </a:rPr>
                        <a:t>Portfolio includes a professionally written educational philosophy, teaching license OR 540 hours OR evidence of Human Relations and Conflict resolution workshops. Includes additional evidence of understanding the teacher standards specific to administrator certification area.</a:t>
                      </a:r>
                      <a:endParaRPr lang="en-US" sz="1300" dirty="0">
                        <a:effectLst/>
                        <a:latin typeface="+mn-lt"/>
                        <a:ea typeface="Calibri" panose="020F0502020204030204" pitchFamily="34" charset="0"/>
                      </a:endParaRP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Portfolio includes a professionally written educational philosophy, teaching license OR 540 hours OR evidence of Human Relations and Conflict Resolution workshops.</a:t>
                      </a:r>
                    </a:p>
                  </a:txBody>
                  <a:tcPr marL="68580" marR="68580" marT="0" marB="0"/>
                </a:tc>
                <a:tc>
                  <a:txBody>
                    <a:bodyPr/>
                    <a:lstStyle/>
                    <a:p>
                      <a:pPr marL="0" marR="0" algn="ctr">
                        <a:lnSpc>
                          <a:spcPct val="107000"/>
                        </a:lnSpc>
                        <a:spcBef>
                          <a:spcPts val="0"/>
                        </a:spcBef>
                        <a:spcAft>
                          <a:spcPts val="800"/>
                        </a:spcAft>
                      </a:pPr>
                      <a:r>
                        <a:rPr lang="en-US" sz="1300">
                          <a:effectLst/>
                          <a:latin typeface="+mn-lt"/>
                          <a:ea typeface="Calibri" panose="020F0502020204030204" pitchFamily="34" charset="0"/>
                        </a:rPr>
                        <a:t>Only the educational philosophy OR the teaching license/540 hours/evidence of Human Relations and Conflict Resolution workshops are included.</a:t>
                      </a:r>
                    </a:p>
                  </a:txBody>
                  <a:tcPr marL="68580" marR="68580" marT="0" marB="0"/>
                </a:tc>
                <a:tc>
                  <a:txBody>
                    <a:bodyPr/>
                    <a:lstStyle/>
                    <a:p>
                      <a:pPr marL="0" marR="0" algn="ctr">
                        <a:lnSpc>
                          <a:spcPct val="107000"/>
                        </a:lnSpc>
                        <a:spcBef>
                          <a:spcPts val="0"/>
                        </a:spcBef>
                        <a:spcAft>
                          <a:spcPts val="800"/>
                        </a:spcAft>
                      </a:pPr>
                      <a:r>
                        <a:rPr lang="en-US" sz="1300" dirty="0">
                          <a:effectLst/>
                          <a:latin typeface="+mn-lt"/>
                          <a:ea typeface="Calibri" panose="020F0502020204030204" pitchFamily="34" charset="0"/>
                        </a:rPr>
                        <a:t>Neither the educational philosophy nor teaching license/540 hours/evidence of Human Relations and Conflict Resolution workshops.</a:t>
                      </a:r>
                    </a:p>
                  </a:txBody>
                  <a:tcPr marL="68580" marR="68580" marT="0" marB="0"/>
                </a:tc>
                <a:extLst>
                  <a:ext uri="{0D108BD9-81ED-4DB2-BD59-A6C34878D82A}">
                    <a16:rowId xmlns:a16="http://schemas.microsoft.com/office/drawing/2014/main" val="2176688505"/>
                  </a:ext>
                </a:extLst>
              </a:tr>
            </a:tbl>
          </a:graphicData>
        </a:graphic>
      </p:graphicFrame>
      <p:pic>
        <p:nvPicPr>
          <p:cNvPr id="7" name="Audio 6">
            <a:hlinkClick r:id="" action="ppaction://media"/>
            <a:extLst>
              <a:ext uri="{FF2B5EF4-FFF2-40B4-BE49-F238E27FC236}">
                <a16:creationId xmlns:a16="http://schemas.microsoft.com/office/drawing/2014/main" id="{CB5505E3-8474-4BD8-B1A3-76B4A1685E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161873573"/>
      </p:ext>
    </p:extLst>
  </p:cSld>
  <p:clrMapOvr>
    <a:masterClrMapping/>
  </p:clrMapOvr>
  <mc:AlternateContent xmlns:mc="http://schemas.openxmlformats.org/markup-compatibility/2006" xmlns:p14="http://schemas.microsoft.com/office/powerpoint/2010/main">
    <mc:Choice Requires="p14">
      <p:transition spd="slow" p14:dur="2000" advTm="12843"/>
    </mc:Choice>
    <mc:Fallback xmlns="">
      <p:transition spd="slow" advTm="12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912" y="972752"/>
            <a:ext cx="3615259" cy="4738324"/>
          </a:xfrm>
          <a:noFill/>
          <a:ln>
            <a:noFill/>
          </a:ln>
        </p:spPr>
        <p:txBody>
          <a:bodyPr>
            <a:normAutofit/>
          </a:bodyPr>
          <a:lstStyle/>
          <a:p>
            <a:r>
              <a:rPr lang="en-US" sz="3600" dirty="0"/>
              <a:t>What if I have questions?</a:t>
            </a:r>
          </a:p>
        </p:txBody>
      </p:sp>
      <p:sp>
        <p:nvSpPr>
          <p:cNvPr id="3" name="Content Placeholder 2"/>
          <p:cNvSpPr>
            <a:spLocks noGrp="1"/>
          </p:cNvSpPr>
          <p:nvPr>
            <p:ph idx="1"/>
          </p:nvPr>
        </p:nvSpPr>
        <p:spPr>
          <a:xfrm>
            <a:off x="5268321" y="972753"/>
            <a:ext cx="4847364" cy="4738323"/>
          </a:xfrm>
        </p:spPr>
        <p:txBody>
          <a:bodyPr anchor="ctr">
            <a:normAutofit/>
          </a:bodyPr>
          <a:lstStyle/>
          <a:p>
            <a:r>
              <a:rPr lang="en-US" dirty="0"/>
              <a:t>If you have any questions or concerns about the practicum placement or requirements, please don’t hesitate to contact the Educate-WI supervisor, or the Educate-WI office at 715.246.6555.  </a:t>
            </a:r>
          </a:p>
          <a:p>
            <a:endParaRPr lang="en-US" dirty="0"/>
          </a:p>
          <a:p>
            <a:pPr marL="0" indent="0" algn="ctr">
              <a:buNone/>
            </a:pPr>
            <a:r>
              <a:rPr lang="en-US" sz="2400" i="1" dirty="0"/>
              <a:t>We’re here to help!</a:t>
            </a:r>
          </a:p>
        </p:txBody>
      </p:sp>
      <p:pic>
        <p:nvPicPr>
          <p:cNvPr id="4" name="Audio 3">
            <a:hlinkClick r:id="" action="ppaction://media"/>
            <a:extLst>
              <a:ext uri="{FF2B5EF4-FFF2-40B4-BE49-F238E27FC236}">
                <a16:creationId xmlns:a16="http://schemas.microsoft.com/office/drawing/2014/main" id="{15B265C7-8EB8-48A4-A58E-02270550101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838356081"/>
      </p:ext>
    </p:extLst>
  </p:cSld>
  <p:clrMapOvr>
    <a:masterClrMapping/>
  </p:clrMapOvr>
  <mc:AlternateContent xmlns:mc="http://schemas.openxmlformats.org/markup-compatibility/2006" xmlns:p14="http://schemas.microsoft.com/office/powerpoint/2010/main">
    <mc:Choice Requires="p14">
      <p:transition spd="med" p14:dur="700" advTm="18740">
        <p:fade/>
      </p:transition>
    </mc:Choice>
    <mc:Fallback xmlns="">
      <p:transition spd="med" advTm="187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0"/>
            <a:ext cx="8991600" cy="1828800"/>
          </a:xfrm>
          <a:noFill/>
          <a:ln>
            <a:solidFill>
              <a:schemeClr val="tx1"/>
            </a:solidFill>
          </a:ln>
        </p:spPr>
        <p:txBody>
          <a:bodyPr vert="horz" lIns="274320" tIns="182880" rIns="274320" bIns="182880" rtlCol="0" anchor="ctr" anchorCtr="1">
            <a:normAutofit fontScale="90000"/>
          </a:bodyPr>
          <a:lstStyle/>
          <a:p>
            <a:pPr algn="ctr"/>
            <a:r>
              <a:rPr lang="en-US" sz="3200" kern="1200" cap="all" spc="200" baseline="0" dirty="0">
                <a:solidFill>
                  <a:schemeClr val="tx1"/>
                </a:solidFill>
                <a:latin typeface="+mj-lt"/>
                <a:ea typeface="+mj-ea"/>
                <a:cs typeface="+mj-cs"/>
              </a:rPr>
              <a:t>Thank you for completing the educate-WI Cooperating administrator </a:t>
            </a:r>
            <a:br>
              <a:rPr lang="en-US" sz="3200" kern="1200" cap="all" spc="200" baseline="0" dirty="0">
                <a:solidFill>
                  <a:schemeClr val="tx1"/>
                </a:solidFill>
                <a:latin typeface="+mj-lt"/>
                <a:ea typeface="+mj-ea"/>
                <a:cs typeface="+mj-cs"/>
              </a:rPr>
            </a:br>
            <a:r>
              <a:rPr lang="en-US" sz="3200" kern="1200" cap="all" spc="200" baseline="0" dirty="0">
                <a:solidFill>
                  <a:schemeClr val="tx1"/>
                </a:solidFill>
                <a:latin typeface="+mj-lt"/>
                <a:ea typeface="+mj-ea"/>
                <a:cs typeface="+mj-cs"/>
              </a:rPr>
              <a:t>Module II!</a:t>
            </a:r>
          </a:p>
        </p:txBody>
      </p:sp>
      <p:sp>
        <p:nvSpPr>
          <p:cNvPr id="3" name="Content Placeholder 2"/>
          <p:cNvSpPr>
            <a:spLocks noGrp="1"/>
          </p:cNvSpPr>
          <p:nvPr>
            <p:ph idx="1"/>
          </p:nvPr>
        </p:nvSpPr>
        <p:spPr>
          <a:xfrm>
            <a:off x="2695194" y="4483290"/>
            <a:ext cx="6801612" cy="869760"/>
          </a:xfrm>
        </p:spPr>
        <p:txBody>
          <a:bodyPr vert="horz" lIns="91440" tIns="45720" rIns="91440" bIns="45720" rtlCol="0">
            <a:normAutofit fontScale="92500" lnSpcReduction="10000"/>
          </a:bodyPr>
          <a:lstStyle/>
          <a:p>
            <a:pPr marL="0" indent="0" algn="ctr">
              <a:buNone/>
            </a:pPr>
            <a:r>
              <a:rPr lang="en-US" dirty="0">
                <a:solidFill>
                  <a:schemeClr val="tx1">
                    <a:lumMod val="75000"/>
                    <a:lumOff val="25000"/>
                  </a:schemeClr>
                </a:solidFill>
              </a:rPr>
              <a:t>This concludes the Educate-WI</a:t>
            </a:r>
          </a:p>
          <a:p>
            <a:pPr marL="0" indent="0" algn="ctr">
              <a:buNone/>
            </a:pPr>
            <a:r>
              <a:rPr lang="en-US" dirty="0">
                <a:solidFill>
                  <a:schemeClr val="tx1">
                    <a:lumMod val="75000"/>
                    <a:lumOff val="25000"/>
                  </a:schemeClr>
                </a:solidFill>
              </a:rPr>
              <a:t>Cooperating Administrator training modules</a:t>
            </a:r>
          </a:p>
        </p:txBody>
      </p:sp>
      <p:pic>
        <p:nvPicPr>
          <p:cNvPr id="6" name="Audio 5">
            <a:hlinkClick r:id="" action="ppaction://media"/>
            <a:extLst>
              <a:ext uri="{FF2B5EF4-FFF2-40B4-BE49-F238E27FC236}">
                <a16:creationId xmlns:a16="http://schemas.microsoft.com/office/drawing/2014/main" id="{C6396F52-B5A4-4EEE-8E91-E8A484527EF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409761763"/>
      </p:ext>
    </p:extLst>
  </p:cSld>
  <p:clrMapOvr>
    <a:masterClrMapping/>
  </p:clrMapOvr>
  <mc:AlternateContent xmlns:mc="http://schemas.openxmlformats.org/markup-compatibility/2006" xmlns:p14="http://schemas.microsoft.com/office/powerpoint/2010/main">
    <mc:Choice Requires="p14">
      <p:transition spd="slow" p14:dur="2000" advTm="13807"/>
    </mc:Choice>
    <mc:Fallback xmlns="">
      <p:transition spd="slow" advTm="13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333333"/>
      </a:dk2>
      <a:lt2>
        <a:srgbClr val="E7E6E6"/>
      </a:lt2>
      <a:accent1>
        <a:srgbClr val="00528F"/>
      </a:accent1>
      <a:accent2>
        <a:srgbClr val="333333"/>
      </a:accent2>
      <a:accent3>
        <a:srgbClr val="2F80B1"/>
      </a:accent3>
      <a:accent4>
        <a:srgbClr val="009F92"/>
      </a:accent4>
      <a:accent5>
        <a:srgbClr val="23B952"/>
      </a:accent5>
      <a:accent6>
        <a:srgbClr val="FFFFFF"/>
      </a:accent6>
      <a:hlink>
        <a:srgbClr val="A5A5A5"/>
      </a:hlink>
      <a:folHlink>
        <a:srgbClr val="44546A"/>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0Spedtemplate" id="{9CF0C9C9-C9DE-4657-B67D-188183F25C32}" vid="{51362D18-52F8-421B-AE5C-6B5C03D83846}"/>
    </a:ext>
  </a:extLst>
</a:theme>
</file>

<file path=docProps/app.xml><?xml version="1.0" encoding="utf-8"?>
<Properties xmlns="http://schemas.openxmlformats.org/officeDocument/2006/extended-properties" xmlns:vt="http://schemas.openxmlformats.org/officeDocument/2006/docPropsVTypes">
  <Template/>
  <TotalTime>11</TotalTime>
  <Words>3014</Words>
  <Application>Microsoft Office PowerPoint</Application>
  <PresentationFormat>Widescreen</PresentationFormat>
  <Paragraphs>306</Paragraphs>
  <Slides>23</Slides>
  <Notes>0</Notes>
  <HiddenSlides>0</HiddenSlides>
  <MMClips>23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Garamond</vt:lpstr>
      <vt:lpstr>1_Office Theme</vt:lpstr>
      <vt:lpstr>Cooperating Administrator Module II</vt:lpstr>
      <vt:lpstr>The Administrator Practicum team</vt:lpstr>
      <vt:lpstr>Practicum Student responsibilities</vt:lpstr>
      <vt:lpstr>Cooperating Administrator responsibilities</vt:lpstr>
      <vt:lpstr>Educate-WI Supervisor responsibilities</vt:lpstr>
      <vt:lpstr>PI34 evaluation Requirements</vt:lpstr>
      <vt:lpstr>How is Proficiency Measured?</vt:lpstr>
      <vt:lpstr>What Happens if a Student scores Below Proficiency?</vt:lpstr>
      <vt:lpstr>How does the Student Pass the practicum?</vt:lpstr>
      <vt:lpstr>USING THE practicum evaluation rubric</vt:lpstr>
      <vt:lpstr>Standard #1: mission, vision, and core values</vt:lpstr>
      <vt:lpstr>Standard #2: Ethics and professional Norms</vt:lpstr>
      <vt:lpstr>Standard #3: equity and cultural responsiveness</vt:lpstr>
      <vt:lpstr>Standard #4: curriculum, instruction, and assessment</vt:lpstr>
      <vt:lpstr>Standard #5: care and support</vt:lpstr>
      <vt:lpstr>Standard #6:professional capacity of school personnel</vt:lpstr>
      <vt:lpstr>Standard #7: professional community</vt:lpstr>
      <vt:lpstr>Standard #8: meaningful engagement</vt:lpstr>
      <vt:lpstr>Standard #9: operations and management</vt:lpstr>
      <vt:lpstr>Standard #10: school improvement</vt:lpstr>
      <vt:lpstr>Standard #11: teacher standards</vt:lpstr>
      <vt:lpstr>What if I have questions?</vt:lpstr>
      <vt:lpstr>Thank you for completing the educate-WI Cooperating administrator  Module 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Schiltgen</dc:creator>
  <cp:lastModifiedBy>Erin Schiltgen</cp:lastModifiedBy>
  <cp:revision>3</cp:revision>
  <dcterms:created xsi:type="dcterms:W3CDTF">2022-09-26T14:54:09Z</dcterms:created>
  <dcterms:modified xsi:type="dcterms:W3CDTF">2023-02-10T15:09:09Z</dcterms:modified>
</cp:coreProperties>
</file>