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997" r:id="rId1"/>
  </p:sldMasterIdLst>
  <p:notesMasterIdLst>
    <p:notesMasterId r:id="rId28"/>
  </p:notesMasterIdLst>
  <p:handoutMasterIdLst>
    <p:handoutMasterId r:id="rId29"/>
  </p:handoutMasterIdLst>
  <p:sldIdLst>
    <p:sldId id="256" r:id="rId2"/>
    <p:sldId id="323" r:id="rId3"/>
    <p:sldId id="264" r:id="rId4"/>
    <p:sldId id="294" r:id="rId5"/>
    <p:sldId id="295" r:id="rId6"/>
    <p:sldId id="296" r:id="rId7"/>
    <p:sldId id="265" r:id="rId8"/>
    <p:sldId id="324" r:id="rId9"/>
    <p:sldId id="310" r:id="rId10"/>
    <p:sldId id="262" r:id="rId11"/>
    <p:sldId id="299" r:id="rId12"/>
    <p:sldId id="329" r:id="rId13"/>
    <p:sldId id="330" r:id="rId14"/>
    <p:sldId id="331" r:id="rId15"/>
    <p:sldId id="300" r:id="rId16"/>
    <p:sldId id="313" r:id="rId17"/>
    <p:sldId id="314" r:id="rId18"/>
    <p:sldId id="332" r:id="rId19"/>
    <p:sldId id="333" r:id="rId20"/>
    <p:sldId id="317" r:id="rId21"/>
    <p:sldId id="334" r:id="rId22"/>
    <p:sldId id="335" r:id="rId23"/>
    <p:sldId id="336" r:id="rId24"/>
    <p:sldId id="337" r:id="rId25"/>
    <p:sldId id="288" r:id="rId26"/>
    <p:sldId id="338" r:id="rId2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D2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63CFFB-68C8-4A7D-9C58-A919416639BF}" v="865" dt="2023-01-03T20:18:03.5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2" autoAdjust="0"/>
    <p:restoredTop sz="89226" autoAdjust="0"/>
  </p:normalViewPr>
  <p:slideViewPr>
    <p:cSldViewPr>
      <p:cViewPr varScale="1">
        <p:scale>
          <a:sx n="98" d="100"/>
          <a:sy n="98" d="100"/>
        </p:scale>
        <p:origin x="1950"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_rels/data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6C12FF-2A5D-4D0F-BD2F-FA9055AA2DB3}" type="doc">
      <dgm:prSet loTypeId="urn:microsoft.com/office/officeart/2005/8/layout/matrix2" loCatId="matrix" qsTypeId="urn:microsoft.com/office/officeart/2005/8/quickstyle/simple4" qsCatId="simple" csTypeId="urn:microsoft.com/office/officeart/2005/8/colors/colorful1" csCatId="colorful" phldr="1"/>
      <dgm:spPr/>
      <dgm:t>
        <a:bodyPr/>
        <a:lstStyle/>
        <a:p>
          <a:endParaRPr lang="en-US"/>
        </a:p>
      </dgm:t>
    </dgm:pt>
    <dgm:pt modelId="{EB1F5135-4CAE-452F-817E-DCC6EFE96288}">
      <dgm:prSet/>
      <dgm:spPr/>
      <dgm:t>
        <a:bodyPr/>
        <a:lstStyle/>
        <a:p>
          <a:r>
            <a:rPr lang="en-US"/>
            <a:t>Student Teacher</a:t>
          </a:r>
        </a:p>
      </dgm:t>
    </dgm:pt>
    <dgm:pt modelId="{DF86A2A3-33DA-4841-9ABF-7776953930C1}" type="parTrans" cxnId="{DDB44691-8DD6-4B2B-9206-D5983723FC63}">
      <dgm:prSet/>
      <dgm:spPr/>
      <dgm:t>
        <a:bodyPr/>
        <a:lstStyle/>
        <a:p>
          <a:endParaRPr lang="en-US"/>
        </a:p>
      </dgm:t>
    </dgm:pt>
    <dgm:pt modelId="{A9166E73-21FB-4715-B9A2-1EE298E03260}" type="sibTrans" cxnId="{DDB44691-8DD6-4B2B-9206-D5983723FC63}">
      <dgm:prSet/>
      <dgm:spPr/>
      <dgm:t>
        <a:bodyPr/>
        <a:lstStyle/>
        <a:p>
          <a:endParaRPr lang="en-US"/>
        </a:p>
      </dgm:t>
    </dgm:pt>
    <dgm:pt modelId="{055C60BB-4326-4C6C-9DAB-C0BF371740D0}">
      <dgm:prSet/>
      <dgm:spPr/>
      <dgm:t>
        <a:bodyPr/>
        <a:lstStyle/>
        <a:p>
          <a:r>
            <a:rPr lang="en-US"/>
            <a:t>Cooperating Teacher </a:t>
          </a:r>
        </a:p>
      </dgm:t>
    </dgm:pt>
    <dgm:pt modelId="{9F89D2B0-B88D-4D28-B8BF-B3B63F6F3D6E}" type="parTrans" cxnId="{216483FA-4097-4713-ABBF-FA8B6FD5627B}">
      <dgm:prSet/>
      <dgm:spPr/>
      <dgm:t>
        <a:bodyPr/>
        <a:lstStyle/>
        <a:p>
          <a:endParaRPr lang="en-US"/>
        </a:p>
      </dgm:t>
    </dgm:pt>
    <dgm:pt modelId="{C2B6E160-2676-49FD-B5C7-5E1082A4C4DE}" type="sibTrans" cxnId="{216483FA-4097-4713-ABBF-FA8B6FD5627B}">
      <dgm:prSet/>
      <dgm:spPr/>
      <dgm:t>
        <a:bodyPr/>
        <a:lstStyle/>
        <a:p>
          <a:endParaRPr lang="en-US"/>
        </a:p>
      </dgm:t>
    </dgm:pt>
    <dgm:pt modelId="{D28EF930-FD71-4D71-8F89-35EEF2B85C16}">
      <dgm:prSet/>
      <dgm:spPr/>
      <dgm:t>
        <a:bodyPr/>
        <a:lstStyle/>
        <a:p>
          <a:r>
            <a:rPr lang="en-US" dirty="0"/>
            <a:t>Educate-WI Supervisor</a:t>
          </a:r>
        </a:p>
      </dgm:t>
    </dgm:pt>
    <dgm:pt modelId="{73D1ED7E-5123-43C7-BB08-EAFAD3DE5FCD}" type="parTrans" cxnId="{B84808B5-905D-4BC7-8BFA-D8E4A8834965}">
      <dgm:prSet/>
      <dgm:spPr/>
      <dgm:t>
        <a:bodyPr/>
        <a:lstStyle/>
        <a:p>
          <a:endParaRPr lang="en-US"/>
        </a:p>
      </dgm:t>
    </dgm:pt>
    <dgm:pt modelId="{41FB024F-6EDA-4099-812E-C535791244C9}" type="sibTrans" cxnId="{B84808B5-905D-4BC7-8BFA-D8E4A8834965}">
      <dgm:prSet/>
      <dgm:spPr/>
      <dgm:t>
        <a:bodyPr/>
        <a:lstStyle/>
        <a:p>
          <a:endParaRPr lang="en-US"/>
        </a:p>
      </dgm:t>
    </dgm:pt>
    <dgm:pt modelId="{68B75DC7-B3B6-43F7-AC5D-A67590A1FBF8}">
      <dgm:prSet/>
      <dgm:spPr/>
      <dgm:t>
        <a:bodyPr/>
        <a:lstStyle/>
        <a:p>
          <a:r>
            <a:rPr lang="en-US" dirty="0"/>
            <a:t>Educate-WI Instructor/ Advisor</a:t>
          </a:r>
        </a:p>
      </dgm:t>
    </dgm:pt>
    <dgm:pt modelId="{D0ECDAE2-F7F3-4762-A5E0-E30D060CA986}" type="parTrans" cxnId="{2FD16502-7D2E-44F0-BC82-DFADB55CEEFC}">
      <dgm:prSet/>
      <dgm:spPr/>
      <dgm:t>
        <a:bodyPr/>
        <a:lstStyle/>
        <a:p>
          <a:endParaRPr lang="en-US"/>
        </a:p>
      </dgm:t>
    </dgm:pt>
    <dgm:pt modelId="{AFDD0210-E5A7-46C5-BFE9-7386F403FA62}" type="sibTrans" cxnId="{2FD16502-7D2E-44F0-BC82-DFADB55CEEFC}">
      <dgm:prSet/>
      <dgm:spPr/>
      <dgm:t>
        <a:bodyPr/>
        <a:lstStyle/>
        <a:p>
          <a:endParaRPr lang="en-US"/>
        </a:p>
      </dgm:t>
    </dgm:pt>
    <dgm:pt modelId="{C509F496-2AD8-472A-960F-A7837C0D3981}" type="pres">
      <dgm:prSet presAssocID="{DC6C12FF-2A5D-4D0F-BD2F-FA9055AA2DB3}" presName="matrix" presStyleCnt="0">
        <dgm:presLayoutVars>
          <dgm:chMax val="1"/>
          <dgm:dir/>
          <dgm:resizeHandles val="exact"/>
        </dgm:presLayoutVars>
      </dgm:prSet>
      <dgm:spPr/>
    </dgm:pt>
    <dgm:pt modelId="{28B3B923-9EA2-43A1-8B52-E16C987FCD41}" type="pres">
      <dgm:prSet presAssocID="{DC6C12FF-2A5D-4D0F-BD2F-FA9055AA2DB3}" presName="axisShape" presStyleLbl="bgShp" presStyleIdx="0" presStyleCnt="1"/>
      <dgm:spPr/>
    </dgm:pt>
    <dgm:pt modelId="{7D39887F-553C-4C1C-9471-72D5B67BFE44}" type="pres">
      <dgm:prSet presAssocID="{DC6C12FF-2A5D-4D0F-BD2F-FA9055AA2DB3}" presName="rect1" presStyleLbl="node1" presStyleIdx="0" presStyleCnt="4">
        <dgm:presLayoutVars>
          <dgm:chMax val="0"/>
          <dgm:chPref val="0"/>
          <dgm:bulletEnabled val="1"/>
        </dgm:presLayoutVars>
      </dgm:prSet>
      <dgm:spPr/>
    </dgm:pt>
    <dgm:pt modelId="{D0D735B7-9C61-4D44-A65E-BFC4790E2463}" type="pres">
      <dgm:prSet presAssocID="{DC6C12FF-2A5D-4D0F-BD2F-FA9055AA2DB3}" presName="rect2" presStyleLbl="node1" presStyleIdx="1" presStyleCnt="4">
        <dgm:presLayoutVars>
          <dgm:chMax val="0"/>
          <dgm:chPref val="0"/>
          <dgm:bulletEnabled val="1"/>
        </dgm:presLayoutVars>
      </dgm:prSet>
      <dgm:spPr/>
    </dgm:pt>
    <dgm:pt modelId="{AC421B6C-DAB6-4FF5-A79F-2B966D0A3C33}" type="pres">
      <dgm:prSet presAssocID="{DC6C12FF-2A5D-4D0F-BD2F-FA9055AA2DB3}" presName="rect3" presStyleLbl="node1" presStyleIdx="2" presStyleCnt="4">
        <dgm:presLayoutVars>
          <dgm:chMax val="0"/>
          <dgm:chPref val="0"/>
          <dgm:bulletEnabled val="1"/>
        </dgm:presLayoutVars>
      </dgm:prSet>
      <dgm:spPr/>
    </dgm:pt>
    <dgm:pt modelId="{A3DFCDD7-2760-464E-92B0-107BB933E241}" type="pres">
      <dgm:prSet presAssocID="{DC6C12FF-2A5D-4D0F-BD2F-FA9055AA2DB3}" presName="rect4" presStyleLbl="node1" presStyleIdx="3" presStyleCnt="4">
        <dgm:presLayoutVars>
          <dgm:chMax val="0"/>
          <dgm:chPref val="0"/>
          <dgm:bulletEnabled val="1"/>
        </dgm:presLayoutVars>
      </dgm:prSet>
      <dgm:spPr/>
    </dgm:pt>
  </dgm:ptLst>
  <dgm:cxnLst>
    <dgm:cxn modelId="{2FD16502-7D2E-44F0-BC82-DFADB55CEEFC}" srcId="{DC6C12FF-2A5D-4D0F-BD2F-FA9055AA2DB3}" destId="{68B75DC7-B3B6-43F7-AC5D-A67590A1FBF8}" srcOrd="3" destOrd="0" parTransId="{D0ECDAE2-F7F3-4762-A5E0-E30D060CA986}" sibTransId="{AFDD0210-E5A7-46C5-BFE9-7386F403FA62}"/>
    <dgm:cxn modelId="{5D9A1D51-2E5E-4037-9806-DBC890B6DB9F}" type="presOf" srcId="{055C60BB-4326-4C6C-9DAB-C0BF371740D0}" destId="{D0D735B7-9C61-4D44-A65E-BFC4790E2463}" srcOrd="0" destOrd="0" presId="urn:microsoft.com/office/officeart/2005/8/layout/matrix2"/>
    <dgm:cxn modelId="{DDB44691-8DD6-4B2B-9206-D5983723FC63}" srcId="{DC6C12FF-2A5D-4D0F-BD2F-FA9055AA2DB3}" destId="{EB1F5135-4CAE-452F-817E-DCC6EFE96288}" srcOrd="0" destOrd="0" parTransId="{DF86A2A3-33DA-4841-9ABF-7776953930C1}" sibTransId="{A9166E73-21FB-4715-B9A2-1EE298E03260}"/>
    <dgm:cxn modelId="{668D7E9F-D690-4DE4-8AC5-B046351F3F16}" type="presOf" srcId="{DC6C12FF-2A5D-4D0F-BD2F-FA9055AA2DB3}" destId="{C509F496-2AD8-472A-960F-A7837C0D3981}" srcOrd="0" destOrd="0" presId="urn:microsoft.com/office/officeart/2005/8/layout/matrix2"/>
    <dgm:cxn modelId="{C14AEDAA-AA59-40D3-B0DA-A0B61F4A91A2}" type="presOf" srcId="{EB1F5135-4CAE-452F-817E-DCC6EFE96288}" destId="{7D39887F-553C-4C1C-9471-72D5B67BFE44}" srcOrd="0" destOrd="0" presId="urn:microsoft.com/office/officeart/2005/8/layout/matrix2"/>
    <dgm:cxn modelId="{6F4965B2-109E-41D3-801C-41C8A57A1ECD}" type="presOf" srcId="{68B75DC7-B3B6-43F7-AC5D-A67590A1FBF8}" destId="{A3DFCDD7-2760-464E-92B0-107BB933E241}" srcOrd="0" destOrd="0" presId="urn:microsoft.com/office/officeart/2005/8/layout/matrix2"/>
    <dgm:cxn modelId="{B84808B5-905D-4BC7-8BFA-D8E4A8834965}" srcId="{DC6C12FF-2A5D-4D0F-BD2F-FA9055AA2DB3}" destId="{D28EF930-FD71-4D71-8F89-35EEF2B85C16}" srcOrd="2" destOrd="0" parTransId="{73D1ED7E-5123-43C7-BB08-EAFAD3DE5FCD}" sibTransId="{41FB024F-6EDA-4099-812E-C535791244C9}"/>
    <dgm:cxn modelId="{E67C3BF5-E418-4BD1-996D-F097F75F1C92}" type="presOf" srcId="{D28EF930-FD71-4D71-8F89-35EEF2B85C16}" destId="{AC421B6C-DAB6-4FF5-A79F-2B966D0A3C33}" srcOrd="0" destOrd="0" presId="urn:microsoft.com/office/officeart/2005/8/layout/matrix2"/>
    <dgm:cxn modelId="{216483FA-4097-4713-ABBF-FA8B6FD5627B}" srcId="{DC6C12FF-2A5D-4D0F-BD2F-FA9055AA2DB3}" destId="{055C60BB-4326-4C6C-9DAB-C0BF371740D0}" srcOrd="1" destOrd="0" parTransId="{9F89D2B0-B88D-4D28-B8BF-B3B63F6F3D6E}" sibTransId="{C2B6E160-2676-49FD-B5C7-5E1082A4C4DE}"/>
    <dgm:cxn modelId="{82E0309D-38BF-4C6C-8585-4E531D1A1451}" type="presParOf" srcId="{C509F496-2AD8-472A-960F-A7837C0D3981}" destId="{28B3B923-9EA2-43A1-8B52-E16C987FCD41}" srcOrd="0" destOrd="0" presId="urn:microsoft.com/office/officeart/2005/8/layout/matrix2"/>
    <dgm:cxn modelId="{82B5ECB2-F2FD-439C-B9D7-A677FC6A1C69}" type="presParOf" srcId="{C509F496-2AD8-472A-960F-A7837C0D3981}" destId="{7D39887F-553C-4C1C-9471-72D5B67BFE44}" srcOrd="1" destOrd="0" presId="urn:microsoft.com/office/officeart/2005/8/layout/matrix2"/>
    <dgm:cxn modelId="{931DCC0C-6714-4412-A534-2F991EC47F96}" type="presParOf" srcId="{C509F496-2AD8-472A-960F-A7837C0D3981}" destId="{D0D735B7-9C61-4D44-A65E-BFC4790E2463}" srcOrd="2" destOrd="0" presId="urn:microsoft.com/office/officeart/2005/8/layout/matrix2"/>
    <dgm:cxn modelId="{A1D9842C-3F65-4721-B262-447A757A66BE}" type="presParOf" srcId="{C509F496-2AD8-472A-960F-A7837C0D3981}" destId="{AC421B6C-DAB6-4FF5-A79F-2B966D0A3C33}" srcOrd="3" destOrd="0" presId="urn:microsoft.com/office/officeart/2005/8/layout/matrix2"/>
    <dgm:cxn modelId="{60874384-A37A-4AC3-A044-9854C00F4824}" type="presParOf" srcId="{C509F496-2AD8-472A-960F-A7837C0D3981}" destId="{A3DFCDD7-2760-464E-92B0-107BB933E241}" srcOrd="4" destOrd="0" presId="urn:microsoft.com/office/officeart/2005/8/layout/matrix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584B6B-95F7-4DF1-9ACE-7346AD672B89}" type="doc">
      <dgm:prSet loTypeId="urn:microsoft.com/office/officeart/2016/7/layout/ChevronBlockProcess" loCatId="process" qsTypeId="urn:microsoft.com/office/officeart/2005/8/quickstyle/simple1" qsCatId="simple" csTypeId="urn:microsoft.com/office/officeart/2005/8/colors/colorful1" csCatId="colorful" phldr="1"/>
      <dgm:spPr/>
      <dgm:t>
        <a:bodyPr/>
        <a:lstStyle/>
        <a:p>
          <a:endParaRPr lang="en-US"/>
        </a:p>
      </dgm:t>
    </dgm:pt>
    <dgm:pt modelId="{346966D6-654D-477A-920A-DCD4B896D73A}">
      <dgm:prSet/>
      <dgm:spPr/>
      <dgm:t>
        <a:bodyPr/>
        <a:lstStyle/>
        <a:p>
          <a:r>
            <a:rPr lang="en-US"/>
            <a:t>Collaborate</a:t>
          </a:r>
        </a:p>
      </dgm:t>
    </dgm:pt>
    <dgm:pt modelId="{EE85417C-4528-4494-B789-65F6C2B966FA}" type="parTrans" cxnId="{FF5F6F37-776F-4638-BFFD-143724C276A0}">
      <dgm:prSet/>
      <dgm:spPr/>
      <dgm:t>
        <a:bodyPr/>
        <a:lstStyle/>
        <a:p>
          <a:endParaRPr lang="en-US"/>
        </a:p>
      </dgm:t>
    </dgm:pt>
    <dgm:pt modelId="{71B2E68A-C04E-44C1-B45E-421319E88723}" type="sibTrans" cxnId="{FF5F6F37-776F-4638-BFFD-143724C276A0}">
      <dgm:prSet/>
      <dgm:spPr/>
      <dgm:t>
        <a:bodyPr/>
        <a:lstStyle/>
        <a:p>
          <a:endParaRPr lang="en-US"/>
        </a:p>
      </dgm:t>
    </dgm:pt>
    <dgm:pt modelId="{87B95766-EB54-4E68-801B-E062948D55BE}">
      <dgm:prSet/>
      <dgm:spPr/>
      <dgm:t>
        <a:bodyPr/>
        <a:lstStyle/>
        <a:p>
          <a:r>
            <a:rPr lang="en-US"/>
            <a:t>Collaborate with the student teacher in a way that allows the student to grow and develop skills and dispositions necessary for teaching.</a:t>
          </a:r>
        </a:p>
      </dgm:t>
    </dgm:pt>
    <dgm:pt modelId="{AE282994-68A7-4F87-8098-AC1B841346CE}" type="parTrans" cxnId="{8A8EF9EE-CB23-44EB-B595-6E4FC53F05E3}">
      <dgm:prSet/>
      <dgm:spPr/>
      <dgm:t>
        <a:bodyPr/>
        <a:lstStyle/>
        <a:p>
          <a:endParaRPr lang="en-US"/>
        </a:p>
      </dgm:t>
    </dgm:pt>
    <dgm:pt modelId="{918A46A9-4954-4A38-8368-C45AF4D463DD}" type="sibTrans" cxnId="{8A8EF9EE-CB23-44EB-B595-6E4FC53F05E3}">
      <dgm:prSet/>
      <dgm:spPr/>
      <dgm:t>
        <a:bodyPr/>
        <a:lstStyle/>
        <a:p>
          <a:endParaRPr lang="en-US"/>
        </a:p>
      </dgm:t>
    </dgm:pt>
    <dgm:pt modelId="{4267B30A-B4A0-4977-B2C7-4D828BF01AE6}">
      <dgm:prSet/>
      <dgm:spPr/>
      <dgm:t>
        <a:bodyPr/>
        <a:lstStyle/>
        <a:p>
          <a:r>
            <a:rPr lang="en-US"/>
            <a:t>Evaluate</a:t>
          </a:r>
        </a:p>
      </dgm:t>
    </dgm:pt>
    <dgm:pt modelId="{48679786-CEA8-4DC5-AEEB-E31DB9808812}" type="parTrans" cxnId="{0E09CA43-1568-4461-9D1A-A146D04DE2AF}">
      <dgm:prSet/>
      <dgm:spPr/>
      <dgm:t>
        <a:bodyPr/>
        <a:lstStyle/>
        <a:p>
          <a:endParaRPr lang="en-US"/>
        </a:p>
      </dgm:t>
    </dgm:pt>
    <dgm:pt modelId="{F7D666F9-01B5-4E83-8E2F-EE79C47F9E92}" type="sibTrans" cxnId="{0E09CA43-1568-4461-9D1A-A146D04DE2AF}">
      <dgm:prSet/>
      <dgm:spPr/>
      <dgm:t>
        <a:bodyPr/>
        <a:lstStyle/>
        <a:p>
          <a:endParaRPr lang="en-US"/>
        </a:p>
      </dgm:t>
    </dgm:pt>
    <dgm:pt modelId="{A83CA3C4-E0D8-44D2-A264-5A5ECA4C39EC}">
      <dgm:prSet/>
      <dgm:spPr/>
      <dgm:t>
        <a:bodyPr/>
        <a:lstStyle/>
        <a:p>
          <a:r>
            <a:rPr lang="en-US" dirty="0"/>
            <a:t>Evaluate student teacher’s proficiency as a student teacher based on the ten teacher standards at least twice during the semester. An email which includes a link to the evaluation will be sent at the beginning of the semester.</a:t>
          </a:r>
        </a:p>
      </dgm:t>
    </dgm:pt>
    <dgm:pt modelId="{D4645F5B-9829-408A-B078-69CCD4C7469F}" type="parTrans" cxnId="{DD79EC1D-0B48-477D-8454-B2AE1C381F6D}">
      <dgm:prSet/>
      <dgm:spPr/>
      <dgm:t>
        <a:bodyPr/>
        <a:lstStyle/>
        <a:p>
          <a:endParaRPr lang="en-US"/>
        </a:p>
      </dgm:t>
    </dgm:pt>
    <dgm:pt modelId="{9F9175E9-EFE3-465C-9C59-3B37C538DBA8}" type="sibTrans" cxnId="{DD79EC1D-0B48-477D-8454-B2AE1C381F6D}">
      <dgm:prSet/>
      <dgm:spPr/>
      <dgm:t>
        <a:bodyPr/>
        <a:lstStyle/>
        <a:p>
          <a:endParaRPr lang="en-US"/>
        </a:p>
      </dgm:t>
    </dgm:pt>
    <dgm:pt modelId="{F99206EB-AC83-48B5-9BFC-6708900B9CC7}">
      <dgm:prSet/>
      <dgm:spPr/>
      <dgm:t>
        <a:bodyPr/>
        <a:lstStyle/>
        <a:p>
          <a:r>
            <a:rPr lang="en-US"/>
            <a:t>Conference</a:t>
          </a:r>
        </a:p>
      </dgm:t>
    </dgm:pt>
    <dgm:pt modelId="{C7D43262-FC45-4039-8E21-B68A1D12BF15}" type="parTrans" cxnId="{37723886-D3C1-4BC9-AF76-FE823FFE440F}">
      <dgm:prSet/>
      <dgm:spPr/>
      <dgm:t>
        <a:bodyPr/>
        <a:lstStyle/>
        <a:p>
          <a:endParaRPr lang="en-US"/>
        </a:p>
      </dgm:t>
    </dgm:pt>
    <dgm:pt modelId="{DB375BE0-B425-4DE6-906E-C2723951E0DC}" type="sibTrans" cxnId="{37723886-D3C1-4BC9-AF76-FE823FFE440F}">
      <dgm:prSet/>
      <dgm:spPr/>
      <dgm:t>
        <a:bodyPr/>
        <a:lstStyle/>
        <a:p>
          <a:endParaRPr lang="en-US"/>
        </a:p>
      </dgm:t>
    </dgm:pt>
    <dgm:pt modelId="{4A835B15-C62E-4CA9-B775-63DD60A56D80}">
      <dgm:prSet/>
      <dgm:spPr/>
      <dgm:t>
        <a:bodyPr/>
        <a:lstStyle/>
        <a:p>
          <a:r>
            <a:rPr lang="en-US" dirty="0"/>
            <a:t>Conference with the student teacher and Educate-WI supervisor at least three times during the placement.</a:t>
          </a:r>
        </a:p>
      </dgm:t>
    </dgm:pt>
    <dgm:pt modelId="{4AD5010F-6AFE-43C9-89B4-323BB1AF3279}" type="parTrans" cxnId="{2FD31932-4420-4056-995A-F27FBD6D4089}">
      <dgm:prSet/>
      <dgm:spPr/>
      <dgm:t>
        <a:bodyPr/>
        <a:lstStyle/>
        <a:p>
          <a:endParaRPr lang="en-US"/>
        </a:p>
      </dgm:t>
    </dgm:pt>
    <dgm:pt modelId="{425F0420-8639-46C1-A32E-0C9851207071}" type="sibTrans" cxnId="{2FD31932-4420-4056-995A-F27FBD6D4089}">
      <dgm:prSet/>
      <dgm:spPr/>
      <dgm:t>
        <a:bodyPr/>
        <a:lstStyle/>
        <a:p>
          <a:endParaRPr lang="en-US"/>
        </a:p>
      </dgm:t>
    </dgm:pt>
    <dgm:pt modelId="{E8C4C8A2-4039-41B1-AFF1-30C92D4A8EEE}">
      <dgm:prSet/>
      <dgm:spPr/>
      <dgm:t>
        <a:bodyPr/>
        <a:lstStyle/>
        <a:p>
          <a:r>
            <a:rPr lang="en-US"/>
            <a:t>Communicate</a:t>
          </a:r>
        </a:p>
      </dgm:t>
    </dgm:pt>
    <dgm:pt modelId="{0570BA6B-157D-4727-9C44-742B885F7C1B}" type="parTrans" cxnId="{9004351D-71DD-4DB3-91EE-74B56E844FB2}">
      <dgm:prSet/>
      <dgm:spPr/>
      <dgm:t>
        <a:bodyPr/>
        <a:lstStyle/>
        <a:p>
          <a:endParaRPr lang="en-US"/>
        </a:p>
      </dgm:t>
    </dgm:pt>
    <dgm:pt modelId="{4941E73A-D9D5-4CC5-9405-8F9375FCDD48}" type="sibTrans" cxnId="{9004351D-71DD-4DB3-91EE-74B56E844FB2}">
      <dgm:prSet/>
      <dgm:spPr/>
      <dgm:t>
        <a:bodyPr/>
        <a:lstStyle/>
        <a:p>
          <a:endParaRPr lang="en-US"/>
        </a:p>
      </dgm:t>
    </dgm:pt>
    <dgm:pt modelId="{876718FE-B96E-4279-AB99-80DE788BDC65}">
      <dgm:prSet/>
      <dgm:spPr/>
      <dgm:t>
        <a:bodyPr/>
        <a:lstStyle/>
        <a:p>
          <a:r>
            <a:rPr lang="en-US" dirty="0"/>
            <a:t>Communicate with the Educate-WI supervisor, advisor and/or program administrator at the first sign of challenges. If the student is hired on a Tier I license with stipulations, the immediate supervisor (typically the principal or director of special education) should also be included in the communications.</a:t>
          </a:r>
        </a:p>
      </dgm:t>
    </dgm:pt>
    <dgm:pt modelId="{C7B6B8E8-3FCD-4306-896C-6BB605537F61}" type="parTrans" cxnId="{0DEACF3F-0C6A-4B39-9693-DBAE600C54AC}">
      <dgm:prSet/>
      <dgm:spPr/>
      <dgm:t>
        <a:bodyPr/>
        <a:lstStyle/>
        <a:p>
          <a:endParaRPr lang="en-US"/>
        </a:p>
      </dgm:t>
    </dgm:pt>
    <dgm:pt modelId="{ADEB932B-9BC1-42F0-9F54-855D0D174869}" type="sibTrans" cxnId="{0DEACF3F-0C6A-4B39-9693-DBAE600C54AC}">
      <dgm:prSet/>
      <dgm:spPr/>
      <dgm:t>
        <a:bodyPr/>
        <a:lstStyle/>
        <a:p>
          <a:endParaRPr lang="en-US"/>
        </a:p>
      </dgm:t>
    </dgm:pt>
    <dgm:pt modelId="{26AF09BA-13EB-4CF9-8AC7-3B9ABEFD315E}" type="pres">
      <dgm:prSet presAssocID="{CD584B6B-95F7-4DF1-9ACE-7346AD672B89}" presName="Name0" presStyleCnt="0">
        <dgm:presLayoutVars>
          <dgm:dir/>
          <dgm:animLvl val="lvl"/>
          <dgm:resizeHandles val="exact"/>
        </dgm:presLayoutVars>
      </dgm:prSet>
      <dgm:spPr/>
    </dgm:pt>
    <dgm:pt modelId="{092B1624-7D8B-4D46-AF6D-54CCB7670004}" type="pres">
      <dgm:prSet presAssocID="{346966D6-654D-477A-920A-DCD4B896D73A}" presName="composite" presStyleCnt="0"/>
      <dgm:spPr/>
    </dgm:pt>
    <dgm:pt modelId="{6A24E565-309E-4AF2-96BB-FB5459869AFE}" type="pres">
      <dgm:prSet presAssocID="{346966D6-654D-477A-920A-DCD4B896D73A}" presName="parTx" presStyleLbl="alignNode1" presStyleIdx="0" presStyleCnt="4">
        <dgm:presLayoutVars>
          <dgm:chMax val="0"/>
          <dgm:chPref val="0"/>
        </dgm:presLayoutVars>
      </dgm:prSet>
      <dgm:spPr/>
    </dgm:pt>
    <dgm:pt modelId="{3DAFAA9E-4B7A-4172-B7B9-FB4ECBD8738B}" type="pres">
      <dgm:prSet presAssocID="{346966D6-654D-477A-920A-DCD4B896D73A}" presName="desTx" presStyleLbl="alignAccFollowNode1" presStyleIdx="0" presStyleCnt="4">
        <dgm:presLayoutVars/>
      </dgm:prSet>
      <dgm:spPr/>
    </dgm:pt>
    <dgm:pt modelId="{C6F71775-5EC2-4521-9F83-F30A9F39C343}" type="pres">
      <dgm:prSet presAssocID="{71B2E68A-C04E-44C1-B45E-421319E88723}" presName="space" presStyleCnt="0"/>
      <dgm:spPr/>
    </dgm:pt>
    <dgm:pt modelId="{E7716932-F04A-4F9D-9EF0-89208FF37D0D}" type="pres">
      <dgm:prSet presAssocID="{4267B30A-B4A0-4977-B2C7-4D828BF01AE6}" presName="composite" presStyleCnt="0"/>
      <dgm:spPr/>
    </dgm:pt>
    <dgm:pt modelId="{9D42846A-F6C1-4621-8102-0972F3F4D4C2}" type="pres">
      <dgm:prSet presAssocID="{4267B30A-B4A0-4977-B2C7-4D828BF01AE6}" presName="parTx" presStyleLbl="alignNode1" presStyleIdx="1" presStyleCnt="4">
        <dgm:presLayoutVars>
          <dgm:chMax val="0"/>
          <dgm:chPref val="0"/>
        </dgm:presLayoutVars>
      </dgm:prSet>
      <dgm:spPr/>
    </dgm:pt>
    <dgm:pt modelId="{C0533293-3796-45B3-8B5D-8FBB7AC74702}" type="pres">
      <dgm:prSet presAssocID="{4267B30A-B4A0-4977-B2C7-4D828BF01AE6}" presName="desTx" presStyleLbl="alignAccFollowNode1" presStyleIdx="1" presStyleCnt="4">
        <dgm:presLayoutVars/>
      </dgm:prSet>
      <dgm:spPr/>
    </dgm:pt>
    <dgm:pt modelId="{F43D846C-E2CB-4890-B6C5-2DF69CFCFEC1}" type="pres">
      <dgm:prSet presAssocID="{F7D666F9-01B5-4E83-8E2F-EE79C47F9E92}" presName="space" presStyleCnt="0"/>
      <dgm:spPr/>
    </dgm:pt>
    <dgm:pt modelId="{1207C401-62EB-434B-85DF-1B57AE3C94DD}" type="pres">
      <dgm:prSet presAssocID="{F99206EB-AC83-48B5-9BFC-6708900B9CC7}" presName="composite" presStyleCnt="0"/>
      <dgm:spPr/>
    </dgm:pt>
    <dgm:pt modelId="{CC012B68-29E8-4167-93EF-C2CA0BB3A453}" type="pres">
      <dgm:prSet presAssocID="{F99206EB-AC83-48B5-9BFC-6708900B9CC7}" presName="parTx" presStyleLbl="alignNode1" presStyleIdx="2" presStyleCnt="4">
        <dgm:presLayoutVars>
          <dgm:chMax val="0"/>
          <dgm:chPref val="0"/>
        </dgm:presLayoutVars>
      </dgm:prSet>
      <dgm:spPr/>
    </dgm:pt>
    <dgm:pt modelId="{BA7287A2-F697-434A-819D-29F1DD5CA2BC}" type="pres">
      <dgm:prSet presAssocID="{F99206EB-AC83-48B5-9BFC-6708900B9CC7}" presName="desTx" presStyleLbl="alignAccFollowNode1" presStyleIdx="2" presStyleCnt="4">
        <dgm:presLayoutVars/>
      </dgm:prSet>
      <dgm:spPr/>
    </dgm:pt>
    <dgm:pt modelId="{5D62C4A4-2E5E-472C-A78C-1755B3BE404D}" type="pres">
      <dgm:prSet presAssocID="{DB375BE0-B425-4DE6-906E-C2723951E0DC}" presName="space" presStyleCnt="0"/>
      <dgm:spPr/>
    </dgm:pt>
    <dgm:pt modelId="{7A0B578E-98D1-413A-9340-2A2EC19F5ACC}" type="pres">
      <dgm:prSet presAssocID="{E8C4C8A2-4039-41B1-AFF1-30C92D4A8EEE}" presName="composite" presStyleCnt="0"/>
      <dgm:spPr/>
    </dgm:pt>
    <dgm:pt modelId="{8DE432D6-1ABB-44C6-8F5C-576754788726}" type="pres">
      <dgm:prSet presAssocID="{E8C4C8A2-4039-41B1-AFF1-30C92D4A8EEE}" presName="parTx" presStyleLbl="alignNode1" presStyleIdx="3" presStyleCnt="4">
        <dgm:presLayoutVars>
          <dgm:chMax val="0"/>
          <dgm:chPref val="0"/>
        </dgm:presLayoutVars>
      </dgm:prSet>
      <dgm:spPr/>
    </dgm:pt>
    <dgm:pt modelId="{BC5305B4-41EB-4A88-B598-512612C8E7CF}" type="pres">
      <dgm:prSet presAssocID="{E8C4C8A2-4039-41B1-AFF1-30C92D4A8EEE}" presName="desTx" presStyleLbl="alignAccFollowNode1" presStyleIdx="3" presStyleCnt="4">
        <dgm:presLayoutVars/>
      </dgm:prSet>
      <dgm:spPr/>
    </dgm:pt>
  </dgm:ptLst>
  <dgm:cxnLst>
    <dgm:cxn modelId="{9004351D-71DD-4DB3-91EE-74B56E844FB2}" srcId="{CD584B6B-95F7-4DF1-9ACE-7346AD672B89}" destId="{E8C4C8A2-4039-41B1-AFF1-30C92D4A8EEE}" srcOrd="3" destOrd="0" parTransId="{0570BA6B-157D-4727-9C44-742B885F7C1B}" sibTransId="{4941E73A-D9D5-4CC5-9405-8F9375FCDD48}"/>
    <dgm:cxn modelId="{DD79EC1D-0B48-477D-8454-B2AE1C381F6D}" srcId="{4267B30A-B4A0-4977-B2C7-4D828BF01AE6}" destId="{A83CA3C4-E0D8-44D2-A264-5A5ECA4C39EC}" srcOrd="0" destOrd="0" parTransId="{D4645F5B-9829-408A-B078-69CCD4C7469F}" sibTransId="{9F9175E9-EFE3-465C-9C59-3B37C538DBA8}"/>
    <dgm:cxn modelId="{2FD31932-4420-4056-995A-F27FBD6D4089}" srcId="{F99206EB-AC83-48B5-9BFC-6708900B9CC7}" destId="{4A835B15-C62E-4CA9-B775-63DD60A56D80}" srcOrd="0" destOrd="0" parTransId="{4AD5010F-6AFE-43C9-89B4-323BB1AF3279}" sibTransId="{425F0420-8639-46C1-A32E-0C9851207071}"/>
    <dgm:cxn modelId="{FF5F6F37-776F-4638-BFFD-143724C276A0}" srcId="{CD584B6B-95F7-4DF1-9ACE-7346AD672B89}" destId="{346966D6-654D-477A-920A-DCD4B896D73A}" srcOrd="0" destOrd="0" parTransId="{EE85417C-4528-4494-B789-65F6C2B966FA}" sibTransId="{71B2E68A-C04E-44C1-B45E-421319E88723}"/>
    <dgm:cxn modelId="{12D7963D-2708-4830-9F8F-833E4BE84FF8}" type="presOf" srcId="{876718FE-B96E-4279-AB99-80DE788BDC65}" destId="{BC5305B4-41EB-4A88-B598-512612C8E7CF}" srcOrd="0" destOrd="0" presId="urn:microsoft.com/office/officeart/2016/7/layout/ChevronBlockProcess"/>
    <dgm:cxn modelId="{0DEACF3F-0C6A-4B39-9693-DBAE600C54AC}" srcId="{E8C4C8A2-4039-41B1-AFF1-30C92D4A8EEE}" destId="{876718FE-B96E-4279-AB99-80DE788BDC65}" srcOrd="0" destOrd="0" parTransId="{C7B6B8E8-3FCD-4306-896C-6BB605537F61}" sibTransId="{ADEB932B-9BC1-42F0-9F54-855D0D174869}"/>
    <dgm:cxn modelId="{0E09CA43-1568-4461-9D1A-A146D04DE2AF}" srcId="{CD584B6B-95F7-4DF1-9ACE-7346AD672B89}" destId="{4267B30A-B4A0-4977-B2C7-4D828BF01AE6}" srcOrd="1" destOrd="0" parTransId="{48679786-CEA8-4DC5-AEEB-E31DB9808812}" sibTransId="{F7D666F9-01B5-4E83-8E2F-EE79C47F9E92}"/>
    <dgm:cxn modelId="{7F697A51-5EFA-4B33-BF29-93D9483CA88D}" type="presOf" srcId="{346966D6-654D-477A-920A-DCD4B896D73A}" destId="{6A24E565-309E-4AF2-96BB-FB5459869AFE}" srcOrd="0" destOrd="0" presId="urn:microsoft.com/office/officeart/2016/7/layout/ChevronBlockProcess"/>
    <dgm:cxn modelId="{852A8F81-DE03-4743-BDC4-05C6DAB993C8}" type="presOf" srcId="{4A835B15-C62E-4CA9-B775-63DD60A56D80}" destId="{BA7287A2-F697-434A-819D-29F1DD5CA2BC}" srcOrd="0" destOrd="0" presId="urn:microsoft.com/office/officeart/2016/7/layout/ChevronBlockProcess"/>
    <dgm:cxn modelId="{37723886-D3C1-4BC9-AF76-FE823FFE440F}" srcId="{CD584B6B-95F7-4DF1-9ACE-7346AD672B89}" destId="{F99206EB-AC83-48B5-9BFC-6708900B9CC7}" srcOrd="2" destOrd="0" parTransId="{C7D43262-FC45-4039-8E21-B68A1D12BF15}" sibTransId="{DB375BE0-B425-4DE6-906E-C2723951E0DC}"/>
    <dgm:cxn modelId="{1B7AB58C-DEDB-41C6-B330-5C45A32F5678}" type="presOf" srcId="{A83CA3C4-E0D8-44D2-A264-5A5ECA4C39EC}" destId="{C0533293-3796-45B3-8B5D-8FBB7AC74702}" srcOrd="0" destOrd="0" presId="urn:microsoft.com/office/officeart/2016/7/layout/ChevronBlockProcess"/>
    <dgm:cxn modelId="{B283E4A4-053A-450E-ABBA-D93CCB618A85}" type="presOf" srcId="{CD584B6B-95F7-4DF1-9ACE-7346AD672B89}" destId="{26AF09BA-13EB-4CF9-8AC7-3B9ABEFD315E}" srcOrd="0" destOrd="0" presId="urn:microsoft.com/office/officeart/2016/7/layout/ChevronBlockProcess"/>
    <dgm:cxn modelId="{1BF834C3-EB95-4B07-B56F-16C3888DB43C}" type="presOf" srcId="{4267B30A-B4A0-4977-B2C7-4D828BF01AE6}" destId="{9D42846A-F6C1-4621-8102-0972F3F4D4C2}" srcOrd="0" destOrd="0" presId="urn:microsoft.com/office/officeart/2016/7/layout/ChevronBlockProcess"/>
    <dgm:cxn modelId="{F18C26CB-7EED-4F93-8409-C014216C786D}" type="presOf" srcId="{E8C4C8A2-4039-41B1-AFF1-30C92D4A8EEE}" destId="{8DE432D6-1ABB-44C6-8F5C-576754788726}" srcOrd="0" destOrd="0" presId="urn:microsoft.com/office/officeart/2016/7/layout/ChevronBlockProcess"/>
    <dgm:cxn modelId="{8A6B75D3-FBB6-4A22-99C1-FDC75603AFDC}" type="presOf" srcId="{87B95766-EB54-4E68-801B-E062948D55BE}" destId="{3DAFAA9E-4B7A-4172-B7B9-FB4ECBD8738B}" srcOrd="0" destOrd="0" presId="urn:microsoft.com/office/officeart/2016/7/layout/ChevronBlockProcess"/>
    <dgm:cxn modelId="{35BF65E6-EC18-4CC5-8BAF-060B3B7F6DFE}" type="presOf" srcId="{F99206EB-AC83-48B5-9BFC-6708900B9CC7}" destId="{CC012B68-29E8-4167-93EF-C2CA0BB3A453}" srcOrd="0" destOrd="0" presId="urn:microsoft.com/office/officeart/2016/7/layout/ChevronBlockProcess"/>
    <dgm:cxn modelId="{8A8EF9EE-CB23-44EB-B595-6E4FC53F05E3}" srcId="{346966D6-654D-477A-920A-DCD4B896D73A}" destId="{87B95766-EB54-4E68-801B-E062948D55BE}" srcOrd="0" destOrd="0" parTransId="{AE282994-68A7-4F87-8098-AC1B841346CE}" sibTransId="{918A46A9-4954-4A38-8368-C45AF4D463DD}"/>
    <dgm:cxn modelId="{A4280546-001B-4481-A685-17904F506B43}" type="presParOf" srcId="{26AF09BA-13EB-4CF9-8AC7-3B9ABEFD315E}" destId="{092B1624-7D8B-4D46-AF6D-54CCB7670004}" srcOrd="0" destOrd="0" presId="urn:microsoft.com/office/officeart/2016/7/layout/ChevronBlockProcess"/>
    <dgm:cxn modelId="{B27914CF-9218-4A9C-9618-FB9911FFB3F8}" type="presParOf" srcId="{092B1624-7D8B-4D46-AF6D-54CCB7670004}" destId="{6A24E565-309E-4AF2-96BB-FB5459869AFE}" srcOrd="0" destOrd="0" presId="urn:microsoft.com/office/officeart/2016/7/layout/ChevronBlockProcess"/>
    <dgm:cxn modelId="{D6EBC348-30CD-4E51-B1C7-F0CEC0306873}" type="presParOf" srcId="{092B1624-7D8B-4D46-AF6D-54CCB7670004}" destId="{3DAFAA9E-4B7A-4172-B7B9-FB4ECBD8738B}" srcOrd="1" destOrd="0" presId="urn:microsoft.com/office/officeart/2016/7/layout/ChevronBlockProcess"/>
    <dgm:cxn modelId="{59593E79-5458-4621-A5E5-F6C543761163}" type="presParOf" srcId="{26AF09BA-13EB-4CF9-8AC7-3B9ABEFD315E}" destId="{C6F71775-5EC2-4521-9F83-F30A9F39C343}" srcOrd="1" destOrd="0" presId="urn:microsoft.com/office/officeart/2016/7/layout/ChevronBlockProcess"/>
    <dgm:cxn modelId="{8044FAD0-89E2-49E5-84FD-A26BD07887BB}" type="presParOf" srcId="{26AF09BA-13EB-4CF9-8AC7-3B9ABEFD315E}" destId="{E7716932-F04A-4F9D-9EF0-89208FF37D0D}" srcOrd="2" destOrd="0" presId="urn:microsoft.com/office/officeart/2016/7/layout/ChevronBlockProcess"/>
    <dgm:cxn modelId="{40344718-D259-4F62-8A5F-89CB314F80F7}" type="presParOf" srcId="{E7716932-F04A-4F9D-9EF0-89208FF37D0D}" destId="{9D42846A-F6C1-4621-8102-0972F3F4D4C2}" srcOrd="0" destOrd="0" presId="urn:microsoft.com/office/officeart/2016/7/layout/ChevronBlockProcess"/>
    <dgm:cxn modelId="{02817D41-87D4-4A92-B87C-D846AD73F697}" type="presParOf" srcId="{E7716932-F04A-4F9D-9EF0-89208FF37D0D}" destId="{C0533293-3796-45B3-8B5D-8FBB7AC74702}" srcOrd="1" destOrd="0" presId="urn:microsoft.com/office/officeart/2016/7/layout/ChevronBlockProcess"/>
    <dgm:cxn modelId="{02107BDF-3331-41FD-8317-33854DC22CC6}" type="presParOf" srcId="{26AF09BA-13EB-4CF9-8AC7-3B9ABEFD315E}" destId="{F43D846C-E2CB-4890-B6C5-2DF69CFCFEC1}" srcOrd="3" destOrd="0" presId="urn:microsoft.com/office/officeart/2016/7/layout/ChevronBlockProcess"/>
    <dgm:cxn modelId="{BE2B1D54-7C06-48B9-8A92-1A6E180BC6DA}" type="presParOf" srcId="{26AF09BA-13EB-4CF9-8AC7-3B9ABEFD315E}" destId="{1207C401-62EB-434B-85DF-1B57AE3C94DD}" srcOrd="4" destOrd="0" presId="urn:microsoft.com/office/officeart/2016/7/layout/ChevronBlockProcess"/>
    <dgm:cxn modelId="{D492EFA9-E2D7-4FE4-8F7C-BEA72A3E6BF5}" type="presParOf" srcId="{1207C401-62EB-434B-85DF-1B57AE3C94DD}" destId="{CC012B68-29E8-4167-93EF-C2CA0BB3A453}" srcOrd="0" destOrd="0" presId="urn:microsoft.com/office/officeart/2016/7/layout/ChevronBlockProcess"/>
    <dgm:cxn modelId="{BD225BB0-2EAB-444F-A83C-0A1FA1401B7D}" type="presParOf" srcId="{1207C401-62EB-434B-85DF-1B57AE3C94DD}" destId="{BA7287A2-F697-434A-819D-29F1DD5CA2BC}" srcOrd="1" destOrd="0" presId="urn:microsoft.com/office/officeart/2016/7/layout/ChevronBlockProcess"/>
    <dgm:cxn modelId="{91232AE5-8805-4A6E-8DE4-3CD4B10A84DC}" type="presParOf" srcId="{26AF09BA-13EB-4CF9-8AC7-3B9ABEFD315E}" destId="{5D62C4A4-2E5E-472C-A78C-1755B3BE404D}" srcOrd="5" destOrd="0" presId="urn:microsoft.com/office/officeart/2016/7/layout/ChevronBlockProcess"/>
    <dgm:cxn modelId="{5FF6AF93-8621-4853-B24C-C9C60FF3A0DB}" type="presParOf" srcId="{26AF09BA-13EB-4CF9-8AC7-3B9ABEFD315E}" destId="{7A0B578E-98D1-413A-9340-2A2EC19F5ACC}" srcOrd="6" destOrd="0" presId="urn:microsoft.com/office/officeart/2016/7/layout/ChevronBlockProcess"/>
    <dgm:cxn modelId="{A2763069-4DA2-4CD7-A331-AE94A4209E07}" type="presParOf" srcId="{7A0B578E-98D1-413A-9340-2A2EC19F5ACC}" destId="{8DE432D6-1ABB-44C6-8F5C-576754788726}" srcOrd="0" destOrd="0" presId="urn:microsoft.com/office/officeart/2016/7/layout/ChevronBlockProcess"/>
    <dgm:cxn modelId="{224E395C-6B48-4944-A26E-F645E026B14D}" type="presParOf" srcId="{7A0B578E-98D1-413A-9340-2A2EC19F5ACC}" destId="{BC5305B4-41EB-4A88-B598-512612C8E7CF}" srcOrd="1" destOrd="0" presId="urn:microsoft.com/office/officeart/2016/7/layout/ChevronBlock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DB901F-CC11-446C-9299-D609B8E0E107}"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1955A449-DB38-4323-9777-638DDFC9C210}">
      <dgm:prSet/>
      <dgm:spPr/>
      <dgm:t>
        <a:bodyPr/>
        <a:lstStyle/>
        <a:p>
          <a:pPr>
            <a:defRPr cap="all"/>
          </a:pPr>
          <a:r>
            <a:rPr lang="en-US" dirty="0"/>
            <a:t>Collaborate with the student and cooperating teacher to schedule observations,  evaluations and conferences</a:t>
          </a:r>
        </a:p>
      </dgm:t>
    </dgm:pt>
    <dgm:pt modelId="{F80D41C2-B12B-4619-A133-BB8E5922CB63}" type="parTrans" cxnId="{2BFB3A6F-DCF7-4FEB-9FDC-AD78571DAD75}">
      <dgm:prSet/>
      <dgm:spPr/>
      <dgm:t>
        <a:bodyPr/>
        <a:lstStyle/>
        <a:p>
          <a:endParaRPr lang="en-US"/>
        </a:p>
      </dgm:t>
    </dgm:pt>
    <dgm:pt modelId="{83FB2077-8B6D-4DCE-9CE8-C99C99D3A84B}" type="sibTrans" cxnId="{2BFB3A6F-DCF7-4FEB-9FDC-AD78571DAD75}">
      <dgm:prSet/>
      <dgm:spPr/>
      <dgm:t>
        <a:bodyPr/>
        <a:lstStyle/>
        <a:p>
          <a:endParaRPr lang="en-US"/>
        </a:p>
      </dgm:t>
    </dgm:pt>
    <dgm:pt modelId="{F725E9DF-F609-4E12-8C8A-3FC6757474F5}">
      <dgm:prSet/>
      <dgm:spPr/>
      <dgm:t>
        <a:bodyPr/>
        <a:lstStyle/>
        <a:p>
          <a:pPr>
            <a:defRPr cap="all"/>
          </a:pPr>
          <a:r>
            <a:rPr lang="en-US" dirty="0"/>
            <a:t>Observe and Evaluate the student teacher‘s proficiency on the 10 Wisconsin Teacher Standards, a minimum of three (3) times throughout the semester</a:t>
          </a:r>
        </a:p>
      </dgm:t>
    </dgm:pt>
    <dgm:pt modelId="{5ECD81B1-7D12-498B-96BD-6CB5617D3560}" type="parTrans" cxnId="{AC0FE673-C476-4171-A49B-9A1516D17AB1}">
      <dgm:prSet/>
      <dgm:spPr/>
      <dgm:t>
        <a:bodyPr/>
        <a:lstStyle/>
        <a:p>
          <a:endParaRPr lang="en-US"/>
        </a:p>
      </dgm:t>
    </dgm:pt>
    <dgm:pt modelId="{D6394622-940D-4ED9-8F7C-8677AAE044FD}" type="sibTrans" cxnId="{AC0FE673-C476-4171-A49B-9A1516D17AB1}">
      <dgm:prSet/>
      <dgm:spPr/>
      <dgm:t>
        <a:bodyPr/>
        <a:lstStyle/>
        <a:p>
          <a:endParaRPr lang="en-US"/>
        </a:p>
      </dgm:t>
    </dgm:pt>
    <dgm:pt modelId="{F188E103-751A-482C-84D4-35319D9E4CE4}">
      <dgm:prSet/>
      <dgm:spPr/>
      <dgm:t>
        <a:bodyPr/>
        <a:lstStyle/>
        <a:p>
          <a:pPr>
            <a:defRPr cap="all"/>
          </a:pPr>
          <a:r>
            <a:rPr lang="en-US" dirty="0"/>
            <a:t>Conference with the student teacher and cooperating teacher at least three (3) times throughout the semester.</a:t>
          </a:r>
        </a:p>
      </dgm:t>
    </dgm:pt>
    <dgm:pt modelId="{C129375B-D3EC-44C3-99B9-D367E49C28EC}" type="parTrans" cxnId="{A002B136-DE6E-4518-9C3F-89319BDAF9C0}">
      <dgm:prSet/>
      <dgm:spPr/>
      <dgm:t>
        <a:bodyPr/>
        <a:lstStyle/>
        <a:p>
          <a:endParaRPr lang="en-US"/>
        </a:p>
      </dgm:t>
    </dgm:pt>
    <dgm:pt modelId="{9B7BFDA1-CA8E-4555-BCAD-D4EA54942FF1}" type="sibTrans" cxnId="{A002B136-DE6E-4518-9C3F-89319BDAF9C0}">
      <dgm:prSet/>
      <dgm:spPr/>
      <dgm:t>
        <a:bodyPr/>
        <a:lstStyle/>
        <a:p>
          <a:endParaRPr lang="en-US"/>
        </a:p>
      </dgm:t>
    </dgm:pt>
    <dgm:pt modelId="{6ABB69DE-B9B5-47AD-B0AC-2B8D46C6B1D2}">
      <dgm:prSet/>
      <dgm:spPr/>
      <dgm:t>
        <a:bodyPr/>
        <a:lstStyle/>
        <a:p>
          <a:pPr>
            <a:defRPr cap="all"/>
          </a:pPr>
          <a:r>
            <a:rPr lang="en-US" dirty="0"/>
            <a:t>Communicate with the Program Administrator if the student is not demonstrating proficiency.</a:t>
          </a:r>
        </a:p>
      </dgm:t>
    </dgm:pt>
    <dgm:pt modelId="{73BC35C9-30EC-4720-9C02-F9260CB647A9}" type="parTrans" cxnId="{43402A09-B5E1-43A1-B65D-8567121E4942}">
      <dgm:prSet/>
      <dgm:spPr/>
      <dgm:t>
        <a:bodyPr/>
        <a:lstStyle/>
        <a:p>
          <a:endParaRPr lang="en-US"/>
        </a:p>
      </dgm:t>
    </dgm:pt>
    <dgm:pt modelId="{F0CBDF90-3BE5-4986-9857-D8F02E67F495}" type="sibTrans" cxnId="{43402A09-B5E1-43A1-B65D-8567121E4942}">
      <dgm:prSet/>
      <dgm:spPr/>
      <dgm:t>
        <a:bodyPr/>
        <a:lstStyle/>
        <a:p>
          <a:endParaRPr lang="en-US"/>
        </a:p>
      </dgm:t>
    </dgm:pt>
    <dgm:pt modelId="{F06B4661-F3F5-414D-BBA3-50E439A7C19D}" type="pres">
      <dgm:prSet presAssocID="{D7DB901F-CC11-446C-9299-D609B8E0E107}" presName="root" presStyleCnt="0">
        <dgm:presLayoutVars>
          <dgm:dir/>
          <dgm:resizeHandles val="exact"/>
        </dgm:presLayoutVars>
      </dgm:prSet>
      <dgm:spPr/>
    </dgm:pt>
    <dgm:pt modelId="{6D1AD629-5C36-47DC-AF4B-936680BA8985}" type="pres">
      <dgm:prSet presAssocID="{1955A449-DB38-4323-9777-638DDFC9C210}" presName="compNode" presStyleCnt="0"/>
      <dgm:spPr/>
    </dgm:pt>
    <dgm:pt modelId="{5EB34FC2-4542-4D1F-A9B4-EFBB2579C649}" type="pres">
      <dgm:prSet presAssocID="{1955A449-DB38-4323-9777-638DDFC9C210}" presName="iconBgRect" presStyleLbl="bgShp" presStyleIdx="0" presStyleCnt="4"/>
      <dgm:spPr/>
    </dgm:pt>
    <dgm:pt modelId="{5D76014C-6B14-4BF2-B686-70B9D84CFAAA}" type="pres">
      <dgm:prSet presAssocID="{1955A449-DB38-4323-9777-638DDFC9C21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D9F1E437-FA9D-4A37-ABA6-5FCD4786934E}" type="pres">
      <dgm:prSet presAssocID="{1955A449-DB38-4323-9777-638DDFC9C210}" presName="spaceRect" presStyleCnt="0"/>
      <dgm:spPr/>
    </dgm:pt>
    <dgm:pt modelId="{BDA75F39-C04E-49A2-AFCF-4B567C7F8DEB}" type="pres">
      <dgm:prSet presAssocID="{1955A449-DB38-4323-9777-638DDFC9C210}" presName="textRect" presStyleLbl="revTx" presStyleIdx="0" presStyleCnt="4">
        <dgm:presLayoutVars>
          <dgm:chMax val="1"/>
          <dgm:chPref val="1"/>
        </dgm:presLayoutVars>
      </dgm:prSet>
      <dgm:spPr/>
    </dgm:pt>
    <dgm:pt modelId="{60048542-5955-4703-87C1-020561CDC741}" type="pres">
      <dgm:prSet presAssocID="{83FB2077-8B6D-4DCE-9CE8-C99C99D3A84B}" presName="sibTrans" presStyleCnt="0"/>
      <dgm:spPr/>
    </dgm:pt>
    <dgm:pt modelId="{46E71A88-4EF0-4BC2-A8F8-5B8A07EB051C}" type="pres">
      <dgm:prSet presAssocID="{F725E9DF-F609-4E12-8C8A-3FC6757474F5}" presName="compNode" presStyleCnt="0"/>
      <dgm:spPr/>
    </dgm:pt>
    <dgm:pt modelId="{B59B8520-F057-4EEE-AEEE-D763EEB9AEFB}" type="pres">
      <dgm:prSet presAssocID="{F725E9DF-F609-4E12-8C8A-3FC6757474F5}" presName="iconBgRect" presStyleLbl="bgShp" presStyleIdx="1" presStyleCnt="4"/>
      <dgm:spPr/>
    </dgm:pt>
    <dgm:pt modelId="{5B9813E6-ECFC-4460-BB02-D36EF7B1DBFC}" type="pres">
      <dgm:prSet presAssocID="{F725E9DF-F609-4E12-8C8A-3FC6757474F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hecklist"/>
        </a:ext>
      </dgm:extLst>
    </dgm:pt>
    <dgm:pt modelId="{028000D1-7101-414C-AB50-448E49C4ED69}" type="pres">
      <dgm:prSet presAssocID="{F725E9DF-F609-4E12-8C8A-3FC6757474F5}" presName="spaceRect" presStyleCnt="0"/>
      <dgm:spPr/>
    </dgm:pt>
    <dgm:pt modelId="{4C5D5B4A-4AF6-485E-8250-6DF1334B3808}" type="pres">
      <dgm:prSet presAssocID="{F725E9DF-F609-4E12-8C8A-3FC6757474F5}" presName="textRect" presStyleLbl="revTx" presStyleIdx="1" presStyleCnt="4">
        <dgm:presLayoutVars>
          <dgm:chMax val="1"/>
          <dgm:chPref val="1"/>
        </dgm:presLayoutVars>
      </dgm:prSet>
      <dgm:spPr/>
    </dgm:pt>
    <dgm:pt modelId="{62A4E8BE-210E-44D6-8FA4-0542878F8E9A}" type="pres">
      <dgm:prSet presAssocID="{D6394622-940D-4ED9-8F7C-8677AAE044FD}" presName="sibTrans" presStyleCnt="0"/>
      <dgm:spPr/>
    </dgm:pt>
    <dgm:pt modelId="{FFBDBC64-D793-426E-ABB4-FE3215A1DC23}" type="pres">
      <dgm:prSet presAssocID="{F188E103-751A-482C-84D4-35319D9E4CE4}" presName="compNode" presStyleCnt="0"/>
      <dgm:spPr/>
    </dgm:pt>
    <dgm:pt modelId="{EDBD7782-6EDA-4FAF-B47B-2079BBC5FF0D}" type="pres">
      <dgm:prSet presAssocID="{F188E103-751A-482C-84D4-35319D9E4CE4}" presName="iconBgRect" presStyleLbl="bgShp" presStyleIdx="2" presStyleCnt="4"/>
      <dgm:spPr/>
    </dgm:pt>
    <dgm:pt modelId="{98B80A62-284B-4086-A280-A2383C458913}" type="pres">
      <dgm:prSet presAssocID="{F188E103-751A-482C-84D4-35319D9E4CE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ustomer review"/>
        </a:ext>
      </dgm:extLst>
    </dgm:pt>
    <dgm:pt modelId="{396ADFB5-BC77-417A-952E-DA459420A2CF}" type="pres">
      <dgm:prSet presAssocID="{F188E103-751A-482C-84D4-35319D9E4CE4}" presName="spaceRect" presStyleCnt="0"/>
      <dgm:spPr/>
    </dgm:pt>
    <dgm:pt modelId="{05A607ED-8763-41EB-9498-5E8D40652D7B}" type="pres">
      <dgm:prSet presAssocID="{F188E103-751A-482C-84D4-35319D9E4CE4}" presName="textRect" presStyleLbl="revTx" presStyleIdx="2" presStyleCnt="4">
        <dgm:presLayoutVars>
          <dgm:chMax val="1"/>
          <dgm:chPref val="1"/>
        </dgm:presLayoutVars>
      </dgm:prSet>
      <dgm:spPr/>
    </dgm:pt>
    <dgm:pt modelId="{93EFA9A6-0ED2-42DC-8394-93A8B76D5D8C}" type="pres">
      <dgm:prSet presAssocID="{9B7BFDA1-CA8E-4555-BCAD-D4EA54942FF1}" presName="sibTrans" presStyleCnt="0"/>
      <dgm:spPr/>
    </dgm:pt>
    <dgm:pt modelId="{5CE02447-EB52-497A-96B1-3E3D5169C8CD}" type="pres">
      <dgm:prSet presAssocID="{6ABB69DE-B9B5-47AD-B0AC-2B8D46C6B1D2}" presName="compNode" presStyleCnt="0"/>
      <dgm:spPr/>
    </dgm:pt>
    <dgm:pt modelId="{71076F01-C6E7-4C90-BA79-9C0C88C7B1FF}" type="pres">
      <dgm:prSet presAssocID="{6ABB69DE-B9B5-47AD-B0AC-2B8D46C6B1D2}" presName="iconBgRect" presStyleLbl="bgShp" presStyleIdx="3" presStyleCnt="4"/>
      <dgm:spPr/>
    </dgm:pt>
    <dgm:pt modelId="{C8547751-43D0-4080-AE7B-47738BA83555}" type="pres">
      <dgm:prSet presAssocID="{6ABB69DE-B9B5-47AD-B0AC-2B8D46C6B1D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at Bubble"/>
        </a:ext>
      </dgm:extLst>
    </dgm:pt>
    <dgm:pt modelId="{BF2AE1B1-53D1-468E-97A1-6731A5BFDB6F}" type="pres">
      <dgm:prSet presAssocID="{6ABB69DE-B9B5-47AD-B0AC-2B8D46C6B1D2}" presName="spaceRect" presStyleCnt="0"/>
      <dgm:spPr/>
    </dgm:pt>
    <dgm:pt modelId="{18AF1A9D-078D-4B44-A53F-2D0D5710C46D}" type="pres">
      <dgm:prSet presAssocID="{6ABB69DE-B9B5-47AD-B0AC-2B8D46C6B1D2}" presName="textRect" presStyleLbl="revTx" presStyleIdx="3" presStyleCnt="4">
        <dgm:presLayoutVars>
          <dgm:chMax val="1"/>
          <dgm:chPref val="1"/>
        </dgm:presLayoutVars>
      </dgm:prSet>
      <dgm:spPr/>
    </dgm:pt>
  </dgm:ptLst>
  <dgm:cxnLst>
    <dgm:cxn modelId="{2FEF0208-2732-40BD-8D61-95D4298F7DC7}" type="presOf" srcId="{D7DB901F-CC11-446C-9299-D609B8E0E107}" destId="{F06B4661-F3F5-414D-BBA3-50E439A7C19D}" srcOrd="0" destOrd="0" presId="urn:microsoft.com/office/officeart/2018/5/layout/IconCircleLabelList"/>
    <dgm:cxn modelId="{43402A09-B5E1-43A1-B65D-8567121E4942}" srcId="{D7DB901F-CC11-446C-9299-D609B8E0E107}" destId="{6ABB69DE-B9B5-47AD-B0AC-2B8D46C6B1D2}" srcOrd="3" destOrd="0" parTransId="{73BC35C9-30EC-4720-9C02-F9260CB647A9}" sibTransId="{F0CBDF90-3BE5-4986-9857-D8F02E67F495}"/>
    <dgm:cxn modelId="{984D7D1C-C904-43FD-88B3-3EED0A08A983}" type="presOf" srcId="{6ABB69DE-B9B5-47AD-B0AC-2B8D46C6B1D2}" destId="{18AF1A9D-078D-4B44-A53F-2D0D5710C46D}" srcOrd="0" destOrd="0" presId="urn:microsoft.com/office/officeart/2018/5/layout/IconCircleLabelList"/>
    <dgm:cxn modelId="{5C50F62D-D6A8-4DA5-92A3-D778D7E1DACA}" type="presOf" srcId="{1955A449-DB38-4323-9777-638DDFC9C210}" destId="{BDA75F39-C04E-49A2-AFCF-4B567C7F8DEB}" srcOrd="0" destOrd="0" presId="urn:microsoft.com/office/officeart/2018/5/layout/IconCircleLabelList"/>
    <dgm:cxn modelId="{A002B136-DE6E-4518-9C3F-89319BDAF9C0}" srcId="{D7DB901F-CC11-446C-9299-D609B8E0E107}" destId="{F188E103-751A-482C-84D4-35319D9E4CE4}" srcOrd="2" destOrd="0" parTransId="{C129375B-D3EC-44C3-99B9-D367E49C28EC}" sibTransId="{9B7BFDA1-CA8E-4555-BCAD-D4EA54942FF1}"/>
    <dgm:cxn modelId="{86C81A4C-D7BB-479F-986B-6B44B986FD46}" type="presOf" srcId="{F725E9DF-F609-4E12-8C8A-3FC6757474F5}" destId="{4C5D5B4A-4AF6-485E-8250-6DF1334B3808}" srcOrd="0" destOrd="0" presId="urn:microsoft.com/office/officeart/2018/5/layout/IconCircleLabelList"/>
    <dgm:cxn modelId="{2BFB3A6F-DCF7-4FEB-9FDC-AD78571DAD75}" srcId="{D7DB901F-CC11-446C-9299-D609B8E0E107}" destId="{1955A449-DB38-4323-9777-638DDFC9C210}" srcOrd="0" destOrd="0" parTransId="{F80D41C2-B12B-4619-A133-BB8E5922CB63}" sibTransId="{83FB2077-8B6D-4DCE-9CE8-C99C99D3A84B}"/>
    <dgm:cxn modelId="{AC0FE673-C476-4171-A49B-9A1516D17AB1}" srcId="{D7DB901F-CC11-446C-9299-D609B8E0E107}" destId="{F725E9DF-F609-4E12-8C8A-3FC6757474F5}" srcOrd="1" destOrd="0" parTransId="{5ECD81B1-7D12-498B-96BD-6CB5617D3560}" sibTransId="{D6394622-940D-4ED9-8F7C-8677AAE044FD}"/>
    <dgm:cxn modelId="{634837A3-F166-442D-9A9B-96AC10D0125C}" type="presOf" srcId="{F188E103-751A-482C-84D4-35319D9E4CE4}" destId="{05A607ED-8763-41EB-9498-5E8D40652D7B}" srcOrd="0" destOrd="0" presId="urn:microsoft.com/office/officeart/2018/5/layout/IconCircleLabelList"/>
    <dgm:cxn modelId="{FFA1B294-5CC6-47A3-BDDD-65024B4FF230}" type="presParOf" srcId="{F06B4661-F3F5-414D-BBA3-50E439A7C19D}" destId="{6D1AD629-5C36-47DC-AF4B-936680BA8985}" srcOrd="0" destOrd="0" presId="urn:microsoft.com/office/officeart/2018/5/layout/IconCircleLabelList"/>
    <dgm:cxn modelId="{49E820E4-57B2-47C4-B8A6-80931B618FA6}" type="presParOf" srcId="{6D1AD629-5C36-47DC-AF4B-936680BA8985}" destId="{5EB34FC2-4542-4D1F-A9B4-EFBB2579C649}" srcOrd="0" destOrd="0" presId="urn:microsoft.com/office/officeart/2018/5/layout/IconCircleLabelList"/>
    <dgm:cxn modelId="{E9F3BB66-891A-40AB-A47B-5EB63D931687}" type="presParOf" srcId="{6D1AD629-5C36-47DC-AF4B-936680BA8985}" destId="{5D76014C-6B14-4BF2-B686-70B9D84CFAAA}" srcOrd="1" destOrd="0" presId="urn:microsoft.com/office/officeart/2018/5/layout/IconCircleLabelList"/>
    <dgm:cxn modelId="{F4ABF444-5F18-4026-ACEB-E42E4FF35738}" type="presParOf" srcId="{6D1AD629-5C36-47DC-AF4B-936680BA8985}" destId="{D9F1E437-FA9D-4A37-ABA6-5FCD4786934E}" srcOrd="2" destOrd="0" presId="urn:microsoft.com/office/officeart/2018/5/layout/IconCircleLabelList"/>
    <dgm:cxn modelId="{401E1C9F-A4AF-4673-A22C-A22072E3D977}" type="presParOf" srcId="{6D1AD629-5C36-47DC-AF4B-936680BA8985}" destId="{BDA75F39-C04E-49A2-AFCF-4B567C7F8DEB}" srcOrd="3" destOrd="0" presId="urn:microsoft.com/office/officeart/2018/5/layout/IconCircleLabelList"/>
    <dgm:cxn modelId="{AB1F371E-7434-4FA6-974E-F2FB65E79B38}" type="presParOf" srcId="{F06B4661-F3F5-414D-BBA3-50E439A7C19D}" destId="{60048542-5955-4703-87C1-020561CDC741}" srcOrd="1" destOrd="0" presId="urn:microsoft.com/office/officeart/2018/5/layout/IconCircleLabelList"/>
    <dgm:cxn modelId="{2E23BEC3-DFA6-455E-A551-BDA14206138A}" type="presParOf" srcId="{F06B4661-F3F5-414D-BBA3-50E439A7C19D}" destId="{46E71A88-4EF0-4BC2-A8F8-5B8A07EB051C}" srcOrd="2" destOrd="0" presId="urn:microsoft.com/office/officeart/2018/5/layout/IconCircleLabelList"/>
    <dgm:cxn modelId="{26584E4D-CBB1-4EC1-B720-6A115F836966}" type="presParOf" srcId="{46E71A88-4EF0-4BC2-A8F8-5B8A07EB051C}" destId="{B59B8520-F057-4EEE-AEEE-D763EEB9AEFB}" srcOrd="0" destOrd="0" presId="urn:microsoft.com/office/officeart/2018/5/layout/IconCircleLabelList"/>
    <dgm:cxn modelId="{20A8C381-095E-4963-8C83-A8A30758A4B8}" type="presParOf" srcId="{46E71A88-4EF0-4BC2-A8F8-5B8A07EB051C}" destId="{5B9813E6-ECFC-4460-BB02-D36EF7B1DBFC}" srcOrd="1" destOrd="0" presId="urn:microsoft.com/office/officeart/2018/5/layout/IconCircleLabelList"/>
    <dgm:cxn modelId="{B4396CCB-8763-43EB-A384-34E02994862D}" type="presParOf" srcId="{46E71A88-4EF0-4BC2-A8F8-5B8A07EB051C}" destId="{028000D1-7101-414C-AB50-448E49C4ED69}" srcOrd="2" destOrd="0" presId="urn:microsoft.com/office/officeart/2018/5/layout/IconCircleLabelList"/>
    <dgm:cxn modelId="{6BFDCC0B-5A64-4E1D-B79E-CBD2C4120EDB}" type="presParOf" srcId="{46E71A88-4EF0-4BC2-A8F8-5B8A07EB051C}" destId="{4C5D5B4A-4AF6-485E-8250-6DF1334B3808}" srcOrd="3" destOrd="0" presId="urn:microsoft.com/office/officeart/2018/5/layout/IconCircleLabelList"/>
    <dgm:cxn modelId="{DA64F959-67EC-4B9F-A8D1-2FDA72810E21}" type="presParOf" srcId="{F06B4661-F3F5-414D-BBA3-50E439A7C19D}" destId="{62A4E8BE-210E-44D6-8FA4-0542878F8E9A}" srcOrd="3" destOrd="0" presId="urn:microsoft.com/office/officeart/2018/5/layout/IconCircleLabelList"/>
    <dgm:cxn modelId="{AD02EE9B-8BD2-4FB3-A180-24D9D45984C7}" type="presParOf" srcId="{F06B4661-F3F5-414D-BBA3-50E439A7C19D}" destId="{FFBDBC64-D793-426E-ABB4-FE3215A1DC23}" srcOrd="4" destOrd="0" presId="urn:microsoft.com/office/officeart/2018/5/layout/IconCircleLabelList"/>
    <dgm:cxn modelId="{683C19DF-6002-4A18-A82C-8236312D2944}" type="presParOf" srcId="{FFBDBC64-D793-426E-ABB4-FE3215A1DC23}" destId="{EDBD7782-6EDA-4FAF-B47B-2079BBC5FF0D}" srcOrd="0" destOrd="0" presId="urn:microsoft.com/office/officeart/2018/5/layout/IconCircleLabelList"/>
    <dgm:cxn modelId="{F02BE40C-1875-4045-8038-1E3BD97421FA}" type="presParOf" srcId="{FFBDBC64-D793-426E-ABB4-FE3215A1DC23}" destId="{98B80A62-284B-4086-A280-A2383C458913}" srcOrd="1" destOrd="0" presId="urn:microsoft.com/office/officeart/2018/5/layout/IconCircleLabelList"/>
    <dgm:cxn modelId="{FCFF20F4-AF4A-49E5-8204-CF1FB753E7FA}" type="presParOf" srcId="{FFBDBC64-D793-426E-ABB4-FE3215A1DC23}" destId="{396ADFB5-BC77-417A-952E-DA459420A2CF}" srcOrd="2" destOrd="0" presId="urn:microsoft.com/office/officeart/2018/5/layout/IconCircleLabelList"/>
    <dgm:cxn modelId="{497109C0-C2AE-4C86-AECC-B6BD1948140F}" type="presParOf" srcId="{FFBDBC64-D793-426E-ABB4-FE3215A1DC23}" destId="{05A607ED-8763-41EB-9498-5E8D40652D7B}" srcOrd="3" destOrd="0" presId="urn:microsoft.com/office/officeart/2018/5/layout/IconCircleLabelList"/>
    <dgm:cxn modelId="{FE6752EA-4112-4AB1-80C4-55E55396ADBB}" type="presParOf" srcId="{F06B4661-F3F5-414D-BBA3-50E439A7C19D}" destId="{93EFA9A6-0ED2-42DC-8394-93A8B76D5D8C}" srcOrd="5" destOrd="0" presId="urn:microsoft.com/office/officeart/2018/5/layout/IconCircleLabelList"/>
    <dgm:cxn modelId="{77B9B879-DC82-4E9F-892F-ED77C1B3C7E5}" type="presParOf" srcId="{F06B4661-F3F5-414D-BBA3-50E439A7C19D}" destId="{5CE02447-EB52-497A-96B1-3E3D5169C8CD}" srcOrd="6" destOrd="0" presId="urn:microsoft.com/office/officeart/2018/5/layout/IconCircleLabelList"/>
    <dgm:cxn modelId="{2D0C4B2E-DBDF-4F7B-B7FB-C315BA0FC9A7}" type="presParOf" srcId="{5CE02447-EB52-497A-96B1-3E3D5169C8CD}" destId="{71076F01-C6E7-4C90-BA79-9C0C88C7B1FF}" srcOrd="0" destOrd="0" presId="urn:microsoft.com/office/officeart/2018/5/layout/IconCircleLabelList"/>
    <dgm:cxn modelId="{E37EAFA9-52E6-49CC-B412-973AB338BA1B}" type="presParOf" srcId="{5CE02447-EB52-497A-96B1-3E3D5169C8CD}" destId="{C8547751-43D0-4080-AE7B-47738BA83555}" srcOrd="1" destOrd="0" presId="urn:microsoft.com/office/officeart/2018/5/layout/IconCircleLabelList"/>
    <dgm:cxn modelId="{39D9CBD0-E7DC-4CC4-BE0A-4955CEEF7EFD}" type="presParOf" srcId="{5CE02447-EB52-497A-96B1-3E3D5169C8CD}" destId="{BF2AE1B1-53D1-468E-97A1-6731A5BFDB6F}" srcOrd="2" destOrd="0" presId="urn:microsoft.com/office/officeart/2018/5/layout/IconCircleLabelList"/>
    <dgm:cxn modelId="{1D950B9F-D457-4051-87E4-CB3710F229D5}" type="presParOf" srcId="{5CE02447-EB52-497A-96B1-3E3D5169C8CD}" destId="{18AF1A9D-078D-4B44-A53F-2D0D5710C46D}"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810D639-C690-4970-AC4A-78887D298C3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9AD37BD-8718-4E8A-9CEB-6980EFBE794D}">
      <dgm:prSet/>
      <dgm:spPr/>
      <dgm:t>
        <a:bodyPr/>
        <a:lstStyle/>
        <a:p>
          <a:r>
            <a:rPr lang="en-US" dirty="0"/>
            <a:t>Communicate with the cooperating teacher and Educate-WI supervisor as needed throughout the semester.</a:t>
          </a:r>
        </a:p>
      </dgm:t>
    </dgm:pt>
    <dgm:pt modelId="{53B3B953-A887-4214-B26C-2B49C33CEDEE}" type="parTrans" cxnId="{31913A6F-56A1-4FCC-B2AB-94F9C0AE12E6}">
      <dgm:prSet/>
      <dgm:spPr/>
      <dgm:t>
        <a:bodyPr/>
        <a:lstStyle/>
        <a:p>
          <a:endParaRPr lang="en-US"/>
        </a:p>
      </dgm:t>
    </dgm:pt>
    <dgm:pt modelId="{0F1DE65D-A67D-412F-ADFD-7DB8FCA0B171}" type="sibTrans" cxnId="{31913A6F-56A1-4FCC-B2AB-94F9C0AE12E6}">
      <dgm:prSet/>
      <dgm:spPr/>
      <dgm:t>
        <a:bodyPr/>
        <a:lstStyle/>
        <a:p>
          <a:endParaRPr lang="en-US"/>
        </a:p>
      </dgm:t>
    </dgm:pt>
    <dgm:pt modelId="{42F6FF73-D009-40F3-8545-D8DDD27D707E}">
      <dgm:prSet/>
      <dgm:spPr/>
      <dgm:t>
        <a:bodyPr/>
        <a:lstStyle/>
        <a:p>
          <a:r>
            <a:rPr lang="en-US" dirty="0"/>
            <a:t>Assist the team in problem solving challenges by clearly identifying the problem, setting goals for improvement, and developing an action plan which may include the facilitation of ongoing team meetings.</a:t>
          </a:r>
        </a:p>
      </dgm:t>
    </dgm:pt>
    <dgm:pt modelId="{DF6F16DD-204C-41E9-8354-69F353AFA300}" type="parTrans" cxnId="{6391FE21-F52D-4D8D-AC7F-C1D335C88A49}">
      <dgm:prSet/>
      <dgm:spPr/>
      <dgm:t>
        <a:bodyPr/>
        <a:lstStyle/>
        <a:p>
          <a:endParaRPr lang="en-US"/>
        </a:p>
      </dgm:t>
    </dgm:pt>
    <dgm:pt modelId="{BAB66D0C-123F-4CF6-BFC8-6EF330F14635}" type="sibTrans" cxnId="{6391FE21-F52D-4D8D-AC7F-C1D335C88A49}">
      <dgm:prSet/>
      <dgm:spPr/>
      <dgm:t>
        <a:bodyPr/>
        <a:lstStyle/>
        <a:p>
          <a:endParaRPr lang="en-US"/>
        </a:p>
      </dgm:t>
    </dgm:pt>
    <dgm:pt modelId="{B03BEB7C-C781-495D-BD3C-882F5AE7C8C7}">
      <dgm:prSet/>
      <dgm:spPr/>
      <dgm:t>
        <a:bodyPr/>
        <a:lstStyle/>
        <a:p>
          <a:r>
            <a:rPr lang="en-US" dirty="0"/>
            <a:t>Support the student through completion of the program.</a:t>
          </a:r>
        </a:p>
      </dgm:t>
    </dgm:pt>
    <dgm:pt modelId="{1EB6331E-0AF5-4695-A0EA-3F1E7FA13991}" type="parTrans" cxnId="{093AE4AB-D0E8-4541-B7BA-F1B7D133DDED}">
      <dgm:prSet/>
      <dgm:spPr/>
      <dgm:t>
        <a:bodyPr/>
        <a:lstStyle/>
        <a:p>
          <a:endParaRPr lang="en-US"/>
        </a:p>
      </dgm:t>
    </dgm:pt>
    <dgm:pt modelId="{1EFBD692-60D8-4CA2-BF39-B8B474B5F7FE}" type="sibTrans" cxnId="{093AE4AB-D0E8-4541-B7BA-F1B7D133DDED}">
      <dgm:prSet/>
      <dgm:spPr/>
      <dgm:t>
        <a:bodyPr/>
        <a:lstStyle/>
        <a:p>
          <a:endParaRPr lang="en-US"/>
        </a:p>
      </dgm:t>
    </dgm:pt>
    <dgm:pt modelId="{A3A9793D-8867-479F-9E6A-6CC31774FDCF}">
      <dgm:prSet/>
      <dgm:spPr/>
      <dgm:t>
        <a:bodyPr/>
        <a:lstStyle/>
        <a:p>
          <a:r>
            <a:rPr lang="en-US" dirty="0"/>
            <a:t>Review student teaching evaluations and issue a Pass/Fail grade for student teaching.</a:t>
          </a:r>
        </a:p>
      </dgm:t>
    </dgm:pt>
    <dgm:pt modelId="{F6A547A0-DB83-4B32-9AB4-F097C2233306}" type="parTrans" cxnId="{4A3DEB5B-81A8-4464-9042-AB256EFC4C1E}">
      <dgm:prSet/>
      <dgm:spPr/>
      <dgm:t>
        <a:bodyPr/>
        <a:lstStyle/>
        <a:p>
          <a:endParaRPr lang="en-US"/>
        </a:p>
      </dgm:t>
    </dgm:pt>
    <dgm:pt modelId="{C5BB8AE7-E461-42B3-8EC7-6E6C34FD3EBA}" type="sibTrans" cxnId="{4A3DEB5B-81A8-4464-9042-AB256EFC4C1E}">
      <dgm:prSet/>
      <dgm:spPr/>
      <dgm:t>
        <a:bodyPr/>
        <a:lstStyle/>
        <a:p>
          <a:endParaRPr lang="en-US"/>
        </a:p>
      </dgm:t>
    </dgm:pt>
    <dgm:pt modelId="{64D90979-B220-473A-8E70-77D13F616C05}" type="pres">
      <dgm:prSet presAssocID="{2810D639-C690-4970-AC4A-78887D298C31}" presName="root" presStyleCnt="0">
        <dgm:presLayoutVars>
          <dgm:dir/>
          <dgm:resizeHandles val="exact"/>
        </dgm:presLayoutVars>
      </dgm:prSet>
      <dgm:spPr/>
    </dgm:pt>
    <dgm:pt modelId="{7EFD6D76-0D91-4169-8F30-0FBA49207F1B}" type="pres">
      <dgm:prSet presAssocID="{A9AD37BD-8718-4E8A-9CEB-6980EFBE794D}" presName="compNode" presStyleCnt="0"/>
      <dgm:spPr/>
    </dgm:pt>
    <dgm:pt modelId="{AFD3CEB4-DF12-41F5-883D-A716A3F6F91F}" type="pres">
      <dgm:prSet presAssocID="{A9AD37BD-8718-4E8A-9CEB-6980EFBE794D}" presName="bgRect" presStyleLbl="bgShp" presStyleIdx="0" presStyleCnt="4"/>
      <dgm:spPr/>
    </dgm:pt>
    <dgm:pt modelId="{0E67E0E7-FB99-4326-ADEC-3357CFE220CF}" type="pres">
      <dgm:prSet presAssocID="{A9AD37BD-8718-4E8A-9CEB-6980EFBE794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ducation"/>
        </a:ext>
      </dgm:extLst>
    </dgm:pt>
    <dgm:pt modelId="{F4B680D1-76E6-444F-B48B-7251EB6D0555}" type="pres">
      <dgm:prSet presAssocID="{A9AD37BD-8718-4E8A-9CEB-6980EFBE794D}" presName="spaceRect" presStyleCnt="0"/>
      <dgm:spPr/>
    </dgm:pt>
    <dgm:pt modelId="{3160C59E-5603-42B4-A99B-8B08C6FFC3F2}" type="pres">
      <dgm:prSet presAssocID="{A9AD37BD-8718-4E8A-9CEB-6980EFBE794D}" presName="parTx" presStyleLbl="revTx" presStyleIdx="0" presStyleCnt="4">
        <dgm:presLayoutVars>
          <dgm:chMax val="0"/>
          <dgm:chPref val="0"/>
        </dgm:presLayoutVars>
      </dgm:prSet>
      <dgm:spPr/>
    </dgm:pt>
    <dgm:pt modelId="{ED7B3240-B2EC-402C-996E-19D9EB51505F}" type="pres">
      <dgm:prSet presAssocID="{0F1DE65D-A67D-412F-ADFD-7DB8FCA0B171}" presName="sibTrans" presStyleCnt="0"/>
      <dgm:spPr/>
    </dgm:pt>
    <dgm:pt modelId="{37F05978-5E77-4E03-B58F-4BA2E7260C38}" type="pres">
      <dgm:prSet presAssocID="{42F6FF73-D009-40F3-8545-D8DDD27D707E}" presName="compNode" presStyleCnt="0"/>
      <dgm:spPr/>
    </dgm:pt>
    <dgm:pt modelId="{77AEF1F6-B26E-4A6D-927C-43933E57DF02}" type="pres">
      <dgm:prSet presAssocID="{42F6FF73-D009-40F3-8545-D8DDD27D707E}" presName="bgRect" presStyleLbl="bgShp" presStyleIdx="1" presStyleCnt="4"/>
      <dgm:spPr/>
    </dgm:pt>
    <dgm:pt modelId="{39508683-5E11-49B3-A392-7531BCDB9DF5}" type="pres">
      <dgm:prSet presAssocID="{42F6FF73-D009-40F3-8545-D8DDD27D707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eamwork"/>
        </a:ext>
      </dgm:extLst>
    </dgm:pt>
    <dgm:pt modelId="{0E543E4E-2EAF-4F7A-82BC-BBA76D515BD8}" type="pres">
      <dgm:prSet presAssocID="{42F6FF73-D009-40F3-8545-D8DDD27D707E}" presName="spaceRect" presStyleCnt="0"/>
      <dgm:spPr/>
    </dgm:pt>
    <dgm:pt modelId="{6DA45687-0FC0-4166-BC7C-C1D6E7DF0E8E}" type="pres">
      <dgm:prSet presAssocID="{42F6FF73-D009-40F3-8545-D8DDD27D707E}" presName="parTx" presStyleLbl="revTx" presStyleIdx="1" presStyleCnt="4">
        <dgm:presLayoutVars>
          <dgm:chMax val="0"/>
          <dgm:chPref val="0"/>
        </dgm:presLayoutVars>
      </dgm:prSet>
      <dgm:spPr/>
    </dgm:pt>
    <dgm:pt modelId="{059EC4EF-4BB6-4CA2-9D80-58DB28972A74}" type="pres">
      <dgm:prSet presAssocID="{BAB66D0C-123F-4CF6-BFC8-6EF330F14635}" presName="sibTrans" presStyleCnt="0"/>
      <dgm:spPr/>
    </dgm:pt>
    <dgm:pt modelId="{9BB30C4E-3A00-4F27-A9EC-A2DE2277FBA6}" type="pres">
      <dgm:prSet presAssocID="{B03BEB7C-C781-495D-BD3C-882F5AE7C8C7}" presName="compNode" presStyleCnt="0"/>
      <dgm:spPr/>
    </dgm:pt>
    <dgm:pt modelId="{95A33655-DF02-4A1E-8C43-3415CEDDFE49}" type="pres">
      <dgm:prSet presAssocID="{B03BEB7C-C781-495D-BD3C-882F5AE7C8C7}" presName="bgRect" presStyleLbl="bgShp" presStyleIdx="2" presStyleCnt="4"/>
      <dgm:spPr/>
    </dgm:pt>
    <dgm:pt modelId="{0C4AE26C-A327-41E5-96C5-625658DEBDF8}" type="pres">
      <dgm:prSet presAssocID="{B03BEB7C-C781-495D-BD3C-882F5AE7C8C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ctionary Remove"/>
        </a:ext>
      </dgm:extLst>
    </dgm:pt>
    <dgm:pt modelId="{7F866096-9F03-4687-98BD-A4A7A8F8450A}" type="pres">
      <dgm:prSet presAssocID="{B03BEB7C-C781-495D-BD3C-882F5AE7C8C7}" presName="spaceRect" presStyleCnt="0"/>
      <dgm:spPr/>
    </dgm:pt>
    <dgm:pt modelId="{19BA1A5C-F362-47CD-9551-D89D8405DA75}" type="pres">
      <dgm:prSet presAssocID="{B03BEB7C-C781-495D-BD3C-882F5AE7C8C7}" presName="parTx" presStyleLbl="revTx" presStyleIdx="2" presStyleCnt="4">
        <dgm:presLayoutVars>
          <dgm:chMax val="0"/>
          <dgm:chPref val="0"/>
        </dgm:presLayoutVars>
      </dgm:prSet>
      <dgm:spPr/>
    </dgm:pt>
    <dgm:pt modelId="{CBF58436-AB05-43E9-A252-8BCE68265FDA}" type="pres">
      <dgm:prSet presAssocID="{1EFBD692-60D8-4CA2-BF39-B8B474B5F7FE}" presName="sibTrans" presStyleCnt="0"/>
      <dgm:spPr/>
    </dgm:pt>
    <dgm:pt modelId="{2C585956-EBCF-4E80-A186-364BA4AAC1D9}" type="pres">
      <dgm:prSet presAssocID="{A3A9793D-8867-479F-9E6A-6CC31774FDCF}" presName="compNode" presStyleCnt="0"/>
      <dgm:spPr/>
    </dgm:pt>
    <dgm:pt modelId="{B21A69AA-BD0B-4C7E-A348-C2D7A6965480}" type="pres">
      <dgm:prSet presAssocID="{A3A9793D-8867-479F-9E6A-6CC31774FDCF}" presName="bgRect" presStyleLbl="bgShp" presStyleIdx="3" presStyleCnt="4"/>
      <dgm:spPr/>
    </dgm:pt>
    <dgm:pt modelId="{A72051BB-8033-473D-83B9-E81B1FB20458}" type="pres">
      <dgm:prSet presAssocID="{A3A9793D-8867-479F-9E6A-6CC31774FDC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ooter"/>
        </a:ext>
      </dgm:extLst>
    </dgm:pt>
    <dgm:pt modelId="{0D73FCB8-732A-47A3-BF3F-CE480114871D}" type="pres">
      <dgm:prSet presAssocID="{A3A9793D-8867-479F-9E6A-6CC31774FDCF}" presName="spaceRect" presStyleCnt="0"/>
      <dgm:spPr/>
    </dgm:pt>
    <dgm:pt modelId="{149F9AAD-75CE-436E-9A53-77527CDB8854}" type="pres">
      <dgm:prSet presAssocID="{A3A9793D-8867-479F-9E6A-6CC31774FDCF}" presName="parTx" presStyleLbl="revTx" presStyleIdx="3" presStyleCnt="4">
        <dgm:presLayoutVars>
          <dgm:chMax val="0"/>
          <dgm:chPref val="0"/>
        </dgm:presLayoutVars>
      </dgm:prSet>
      <dgm:spPr/>
    </dgm:pt>
  </dgm:ptLst>
  <dgm:cxnLst>
    <dgm:cxn modelId="{6391FE21-F52D-4D8D-AC7F-C1D335C88A49}" srcId="{2810D639-C690-4970-AC4A-78887D298C31}" destId="{42F6FF73-D009-40F3-8545-D8DDD27D707E}" srcOrd="1" destOrd="0" parTransId="{DF6F16DD-204C-41E9-8354-69F353AFA300}" sibTransId="{BAB66D0C-123F-4CF6-BFC8-6EF330F14635}"/>
    <dgm:cxn modelId="{4A3DEB5B-81A8-4464-9042-AB256EFC4C1E}" srcId="{2810D639-C690-4970-AC4A-78887D298C31}" destId="{A3A9793D-8867-479F-9E6A-6CC31774FDCF}" srcOrd="3" destOrd="0" parTransId="{F6A547A0-DB83-4B32-9AB4-F097C2233306}" sibTransId="{C5BB8AE7-E461-42B3-8EC7-6E6C34FD3EBA}"/>
    <dgm:cxn modelId="{F0C7CE43-B915-4A52-98F2-E43306D76226}" type="presOf" srcId="{42F6FF73-D009-40F3-8545-D8DDD27D707E}" destId="{6DA45687-0FC0-4166-BC7C-C1D6E7DF0E8E}" srcOrd="0" destOrd="0" presId="urn:microsoft.com/office/officeart/2018/2/layout/IconVerticalSolidList"/>
    <dgm:cxn modelId="{31913A6F-56A1-4FCC-B2AB-94F9C0AE12E6}" srcId="{2810D639-C690-4970-AC4A-78887D298C31}" destId="{A9AD37BD-8718-4E8A-9CEB-6980EFBE794D}" srcOrd="0" destOrd="0" parTransId="{53B3B953-A887-4214-B26C-2B49C33CEDEE}" sibTransId="{0F1DE65D-A67D-412F-ADFD-7DB8FCA0B171}"/>
    <dgm:cxn modelId="{822CA378-9C74-4831-A973-F49653EFDE81}" type="presOf" srcId="{A9AD37BD-8718-4E8A-9CEB-6980EFBE794D}" destId="{3160C59E-5603-42B4-A99B-8B08C6FFC3F2}" srcOrd="0" destOrd="0" presId="urn:microsoft.com/office/officeart/2018/2/layout/IconVerticalSolidList"/>
    <dgm:cxn modelId="{93DA5AA4-E1CD-4452-87A8-D4873005E22A}" type="presOf" srcId="{2810D639-C690-4970-AC4A-78887D298C31}" destId="{64D90979-B220-473A-8E70-77D13F616C05}" srcOrd="0" destOrd="0" presId="urn:microsoft.com/office/officeart/2018/2/layout/IconVerticalSolidList"/>
    <dgm:cxn modelId="{093AE4AB-D0E8-4541-B7BA-F1B7D133DDED}" srcId="{2810D639-C690-4970-AC4A-78887D298C31}" destId="{B03BEB7C-C781-495D-BD3C-882F5AE7C8C7}" srcOrd="2" destOrd="0" parTransId="{1EB6331E-0AF5-4695-A0EA-3F1E7FA13991}" sibTransId="{1EFBD692-60D8-4CA2-BF39-B8B474B5F7FE}"/>
    <dgm:cxn modelId="{13303ED0-5C80-4790-8979-44A4E02A3901}" type="presOf" srcId="{B03BEB7C-C781-495D-BD3C-882F5AE7C8C7}" destId="{19BA1A5C-F362-47CD-9551-D89D8405DA75}" srcOrd="0" destOrd="0" presId="urn:microsoft.com/office/officeart/2018/2/layout/IconVerticalSolidList"/>
    <dgm:cxn modelId="{8A7D0EEC-FF85-4DC3-85A3-D8B2E23A7239}" type="presOf" srcId="{A3A9793D-8867-479F-9E6A-6CC31774FDCF}" destId="{149F9AAD-75CE-436E-9A53-77527CDB8854}" srcOrd="0" destOrd="0" presId="urn:microsoft.com/office/officeart/2018/2/layout/IconVerticalSolidList"/>
    <dgm:cxn modelId="{D529B53F-445D-440C-9255-86855C840CFC}" type="presParOf" srcId="{64D90979-B220-473A-8E70-77D13F616C05}" destId="{7EFD6D76-0D91-4169-8F30-0FBA49207F1B}" srcOrd="0" destOrd="0" presId="urn:microsoft.com/office/officeart/2018/2/layout/IconVerticalSolidList"/>
    <dgm:cxn modelId="{B09B8CF1-C700-4CD6-80C6-366993485195}" type="presParOf" srcId="{7EFD6D76-0D91-4169-8F30-0FBA49207F1B}" destId="{AFD3CEB4-DF12-41F5-883D-A716A3F6F91F}" srcOrd="0" destOrd="0" presId="urn:microsoft.com/office/officeart/2018/2/layout/IconVerticalSolidList"/>
    <dgm:cxn modelId="{7734F227-EA47-4E09-9B8D-D6B2D8E68298}" type="presParOf" srcId="{7EFD6D76-0D91-4169-8F30-0FBA49207F1B}" destId="{0E67E0E7-FB99-4326-ADEC-3357CFE220CF}" srcOrd="1" destOrd="0" presId="urn:microsoft.com/office/officeart/2018/2/layout/IconVerticalSolidList"/>
    <dgm:cxn modelId="{992EF49C-6FA4-41C4-801C-74B50166D5EA}" type="presParOf" srcId="{7EFD6D76-0D91-4169-8F30-0FBA49207F1B}" destId="{F4B680D1-76E6-444F-B48B-7251EB6D0555}" srcOrd="2" destOrd="0" presId="urn:microsoft.com/office/officeart/2018/2/layout/IconVerticalSolidList"/>
    <dgm:cxn modelId="{414ADA6B-F768-4FD7-BFA4-6A552ADA7134}" type="presParOf" srcId="{7EFD6D76-0D91-4169-8F30-0FBA49207F1B}" destId="{3160C59E-5603-42B4-A99B-8B08C6FFC3F2}" srcOrd="3" destOrd="0" presId="urn:microsoft.com/office/officeart/2018/2/layout/IconVerticalSolidList"/>
    <dgm:cxn modelId="{3B5B2250-617B-425E-908F-BCE6BF469B54}" type="presParOf" srcId="{64D90979-B220-473A-8E70-77D13F616C05}" destId="{ED7B3240-B2EC-402C-996E-19D9EB51505F}" srcOrd="1" destOrd="0" presId="urn:microsoft.com/office/officeart/2018/2/layout/IconVerticalSolidList"/>
    <dgm:cxn modelId="{552D5594-CA53-4FA7-8203-72CD810B9E3E}" type="presParOf" srcId="{64D90979-B220-473A-8E70-77D13F616C05}" destId="{37F05978-5E77-4E03-B58F-4BA2E7260C38}" srcOrd="2" destOrd="0" presId="urn:microsoft.com/office/officeart/2018/2/layout/IconVerticalSolidList"/>
    <dgm:cxn modelId="{21642BF5-2766-4DE4-B300-51C1A0E48ADF}" type="presParOf" srcId="{37F05978-5E77-4E03-B58F-4BA2E7260C38}" destId="{77AEF1F6-B26E-4A6D-927C-43933E57DF02}" srcOrd="0" destOrd="0" presId="urn:microsoft.com/office/officeart/2018/2/layout/IconVerticalSolidList"/>
    <dgm:cxn modelId="{193C5BF5-08A3-4719-9B6F-7B6CB637F77D}" type="presParOf" srcId="{37F05978-5E77-4E03-B58F-4BA2E7260C38}" destId="{39508683-5E11-49B3-A392-7531BCDB9DF5}" srcOrd="1" destOrd="0" presId="urn:microsoft.com/office/officeart/2018/2/layout/IconVerticalSolidList"/>
    <dgm:cxn modelId="{EC61BA55-33D3-4FCA-99C6-702402F15D2A}" type="presParOf" srcId="{37F05978-5E77-4E03-B58F-4BA2E7260C38}" destId="{0E543E4E-2EAF-4F7A-82BC-BBA76D515BD8}" srcOrd="2" destOrd="0" presId="urn:microsoft.com/office/officeart/2018/2/layout/IconVerticalSolidList"/>
    <dgm:cxn modelId="{35A132F1-9406-49B3-86F7-C0015F5B99D6}" type="presParOf" srcId="{37F05978-5E77-4E03-B58F-4BA2E7260C38}" destId="{6DA45687-0FC0-4166-BC7C-C1D6E7DF0E8E}" srcOrd="3" destOrd="0" presId="urn:microsoft.com/office/officeart/2018/2/layout/IconVerticalSolidList"/>
    <dgm:cxn modelId="{21900897-4F5B-4E44-9B98-14A2B22FDC8E}" type="presParOf" srcId="{64D90979-B220-473A-8E70-77D13F616C05}" destId="{059EC4EF-4BB6-4CA2-9D80-58DB28972A74}" srcOrd="3" destOrd="0" presId="urn:microsoft.com/office/officeart/2018/2/layout/IconVerticalSolidList"/>
    <dgm:cxn modelId="{34CD2FBC-CE17-44A0-9F85-4FA1A6E3F7AD}" type="presParOf" srcId="{64D90979-B220-473A-8E70-77D13F616C05}" destId="{9BB30C4E-3A00-4F27-A9EC-A2DE2277FBA6}" srcOrd="4" destOrd="0" presId="urn:microsoft.com/office/officeart/2018/2/layout/IconVerticalSolidList"/>
    <dgm:cxn modelId="{B8AD4900-EC8E-43AE-9506-9740F9B928D1}" type="presParOf" srcId="{9BB30C4E-3A00-4F27-A9EC-A2DE2277FBA6}" destId="{95A33655-DF02-4A1E-8C43-3415CEDDFE49}" srcOrd="0" destOrd="0" presId="urn:microsoft.com/office/officeart/2018/2/layout/IconVerticalSolidList"/>
    <dgm:cxn modelId="{0AF2A693-DE16-4015-B8EC-EED7769FC4EC}" type="presParOf" srcId="{9BB30C4E-3A00-4F27-A9EC-A2DE2277FBA6}" destId="{0C4AE26C-A327-41E5-96C5-625658DEBDF8}" srcOrd="1" destOrd="0" presId="urn:microsoft.com/office/officeart/2018/2/layout/IconVerticalSolidList"/>
    <dgm:cxn modelId="{7BEB6B4A-6C0C-412C-A8A1-4119D454B474}" type="presParOf" srcId="{9BB30C4E-3A00-4F27-A9EC-A2DE2277FBA6}" destId="{7F866096-9F03-4687-98BD-A4A7A8F8450A}" srcOrd="2" destOrd="0" presId="urn:microsoft.com/office/officeart/2018/2/layout/IconVerticalSolidList"/>
    <dgm:cxn modelId="{0EBE4851-7AE7-4AC2-80F0-4D14DC299AD0}" type="presParOf" srcId="{9BB30C4E-3A00-4F27-A9EC-A2DE2277FBA6}" destId="{19BA1A5C-F362-47CD-9551-D89D8405DA75}" srcOrd="3" destOrd="0" presId="urn:microsoft.com/office/officeart/2018/2/layout/IconVerticalSolidList"/>
    <dgm:cxn modelId="{0EE2497E-761F-4E8B-8BE3-7063C0557FD7}" type="presParOf" srcId="{64D90979-B220-473A-8E70-77D13F616C05}" destId="{CBF58436-AB05-43E9-A252-8BCE68265FDA}" srcOrd="5" destOrd="0" presId="urn:microsoft.com/office/officeart/2018/2/layout/IconVerticalSolidList"/>
    <dgm:cxn modelId="{98B0BD51-4DCD-43B2-8515-B4FA4C26023F}" type="presParOf" srcId="{64D90979-B220-473A-8E70-77D13F616C05}" destId="{2C585956-EBCF-4E80-A186-364BA4AAC1D9}" srcOrd="6" destOrd="0" presId="urn:microsoft.com/office/officeart/2018/2/layout/IconVerticalSolidList"/>
    <dgm:cxn modelId="{5E3C424B-A48E-4F18-B7AB-82CD51AF1A07}" type="presParOf" srcId="{2C585956-EBCF-4E80-A186-364BA4AAC1D9}" destId="{B21A69AA-BD0B-4C7E-A348-C2D7A6965480}" srcOrd="0" destOrd="0" presId="urn:microsoft.com/office/officeart/2018/2/layout/IconVerticalSolidList"/>
    <dgm:cxn modelId="{6BD9FCB3-1639-4FCC-858B-829F8CD105AF}" type="presParOf" srcId="{2C585956-EBCF-4E80-A186-364BA4AAC1D9}" destId="{A72051BB-8033-473D-83B9-E81B1FB20458}" srcOrd="1" destOrd="0" presId="urn:microsoft.com/office/officeart/2018/2/layout/IconVerticalSolidList"/>
    <dgm:cxn modelId="{7B348BF6-7BB4-4493-AB09-D6FF922BB181}" type="presParOf" srcId="{2C585956-EBCF-4E80-A186-364BA4AAC1D9}" destId="{0D73FCB8-732A-47A3-BF3F-CE480114871D}" srcOrd="2" destOrd="0" presId="urn:microsoft.com/office/officeart/2018/2/layout/IconVerticalSolidList"/>
    <dgm:cxn modelId="{020BB739-10ED-4019-B782-7F97DB50EAA4}" type="presParOf" srcId="{2C585956-EBCF-4E80-A186-364BA4AAC1D9}" destId="{149F9AAD-75CE-436E-9A53-77527CDB8854}"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8E53685-9A3B-41E4-93E8-D79B14DC061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B91328ED-E7C2-4B36-BE7B-7F5CD2F4B658}">
      <dgm:prSet/>
      <dgm:spPr/>
      <dgm:t>
        <a:bodyPr/>
        <a:lstStyle/>
        <a:p>
          <a:r>
            <a:rPr lang="en-US" dirty="0"/>
            <a:t>Students must demonstrate “proficiency” on each of the 10 Teaching Standards in order to pass the student teaching portion of the Educate-WI program as evaluated by </a:t>
          </a:r>
          <a:r>
            <a:rPr lang="en-US" i="1" dirty="0"/>
            <a:t>BOTH</a:t>
          </a:r>
          <a:r>
            <a:rPr lang="en-US" dirty="0"/>
            <a:t> the cooperating teacher and the Educate-WI supervisor.</a:t>
          </a:r>
        </a:p>
      </dgm:t>
    </dgm:pt>
    <dgm:pt modelId="{FC888AD1-B4A0-45BD-84CB-BD4CBBA7C147}" type="parTrans" cxnId="{435B7CE8-CD26-4633-BFA5-975D4DD7494F}">
      <dgm:prSet/>
      <dgm:spPr/>
      <dgm:t>
        <a:bodyPr/>
        <a:lstStyle/>
        <a:p>
          <a:endParaRPr lang="en-US"/>
        </a:p>
      </dgm:t>
    </dgm:pt>
    <dgm:pt modelId="{EA7E7930-7F81-423E-B074-5DE27CB3C77D}" type="sibTrans" cxnId="{435B7CE8-CD26-4633-BFA5-975D4DD7494F}">
      <dgm:prSet/>
      <dgm:spPr/>
      <dgm:t>
        <a:bodyPr/>
        <a:lstStyle/>
        <a:p>
          <a:endParaRPr lang="en-US"/>
        </a:p>
      </dgm:t>
    </dgm:pt>
    <dgm:pt modelId="{2395F445-A453-4479-AB63-3E6E0A8C47D4}">
      <dgm:prSet/>
      <dgm:spPr/>
      <dgm:t>
        <a:bodyPr/>
        <a:lstStyle/>
        <a:p>
          <a:r>
            <a:rPr lang="en-US" dirty="0"/>
            <a:t>Proficiency is demonstrated by achieving at least a score of 3 points (out of 5 points) on each of the 10 Wisconsin Teacher Standards included on the Student Teaching Evaluation Rubric.</a:t>
          </a:r>
        </a:p>
      </dgm:t>
    </dgm:pt>
    <dgm:pt modelId="{BB4B1CD5-10BB-41BD-86F5-C84C8FE0859B}" type="parTrans" cxnId="{79631CE2-20E8-4661-AECA-91177FE7120A}">
      <dgm:prSet/>
      <dgm:spPr/>
      <dgm:t>
        <a:bodyPr/>
        <a:lstStyle/>
        <a:p>
          <a:endParaRPr lang="en-US"/>
        </a:p>
      </dgm:t>
    </dgm:pt>
    <dgm:pt modelId="{EEEEF042-1547-4544-88EA-5C28EE43C914}" type="sibTrans" cxnId="{79631CE2-20E8-4661-AECA-91177FE7120A}">
      <dgm:prSet/>
      <dgm:spPr/>
      <dgm:t>
        <a:bodyPr/>
        <a:lstStyle/>
        <a:p>
          <a:endParaRPr lang="en-US"/>
        </a:p>
      </dgm:t>
    </dgm:pt>
    <dgm:pt modelId="{1BD01917-38A8-40E3-A24D-AD45CC76E88E}">
      <dgm:prSet/>
      <dgm:spPr/>
      <dgm:t>
        <a:bodyPr/>
        <a:lstStyle/>
        <a:p>
          <a:r>
            <a:rPr lang="en-US" dirty="0"/>
            <a:t>The student teacher’s proficiency on the Wisconsin10 Teacher Standards should be evaluated according to their level </a:t>
          </a:r>
          <a:r>
            <a:rPr lang="en-US" b="1" i="1" dirty="0"/>
            <a:t>as a student </a:t>
          </a:r>
          <a:r>
            <a:rPr lang="en-US" b="1" dirty="0"/>
            <a:t>teacher, </a:t>
          </a:r>
          <a:r>
            <a:rPr lang="en-US" dirty="0"/>
            <a:t>not as an experienced/professional teacher.</a:t>
          </a:r>
        </a:p>
      </dgm:t>
    </dgm:pt>
    <dgm:pt modelId="{04FFAAE1-8FBD-4BDF-8D19-F1C583908018}" type="parTrans" cxnId="{9E8A8F98-0C8B-44EE-AD60-294002161BB1}">
      <dgm:prSet/>
      <dgm:spPr/>
      <dgm:t>
        <a:bodyPr/>
        <a:lstStyle/>
        <a:p>
          <a:endParaRPr lang="en-US"/>
        </a:p>
      </dgm:t>
    </dgm:pt>
    <dgm:pt modelId="{9999B122-D5E1-4926-9227-46C15B03BBA8}" type="sibTrans" cxnId="{9E8A8F98-0C8B-44EE-AD60-294002161BB1}">
      <dgm:prSet/>
      <dgm:spPr/>
      <dgm:t>
        <a:bodyPr/>
        <a:lstStyle/>
        <a:p>
          <a:endParaRPr lang="en-US"/>
        </a:p>
      </dgm:t>
    </dgm:pt>
    <dgm:pt modelId="{160A84D8-B8B7-4D6E-A4EE-37CBFD0C2372}">
      <dgm:prSet/>
      <dgm:spPr/>
      <dgm:t>
        <a:bodyPr/>
        <a:lstStyle/>
        <a:p>
          <a:r>
            <a:rPr lang="en-US" dirty="0"/>
            <a:t>A standard may be recorded as “not observed” because it wasn’t evident at the time of the observation. Be sure to communicate any “not observed” standards to the student so they prepare to be evaluated on those in the next scheduled evaluation.</a:t>
          </a:r>
        </a:p>
      </dgm:t>
    </dgm:pt>
    <dgm:pt modelId="{0204B6A8-860F-45EF-B90E-99CD82313311}" type="parTrans" cxnId="{E3493F09-EA9E-4633-9EC6-7811E968841B}">
      <dgm:prSet/>
      <dgm:spPr/>
      <dgm:t>
        <a:bodyPr/>
        <a:lstStyle/>
        <a:p>
          <a:endParaRPr lang="en-US"/>
        </a:p>
      </dgm:t>
    </dgm:pt>
    <dgm:pt modelId="{A19EEFDE-798C-451E-9B14-59ED771FB27B}" type="sibTrans" cxnId="{E3493F09-EA9E-4633-9EC6-7811E968841B}">
      <dgm:prSet/>
      <dgm:spPr/>
      <dgm:t>
        <a:bodyPr/>
        <a:lstStyle/>
        <a:p>
          <a:endParaRPr lang="en-US"/>
        </a:p>
      </dgm:t>
    </dgm:pt>
    <dgm:pt modelId="{E7390ED9-DA7D-492D-9819-249B2B3A4C1A}" type="pres">
      <dgm:prSet presAssocID="{68E53685-9A3B-41E4-93E8-D79B14DC0613}" presName="linear" presStyleCnt="0">
        <dgm:presLayoutVars>
          <dgm:animLvl val="lvl"/>
          <dgm:resizeHandles val="exact"/>
        </dgm:presLayoutVars>
      </dgm:prSet>
      <dgm:spPr/>
    </dgm:pt>
    <dgm:pt modelId="{590C4F1C-33DD-41AF-BCA4-B573D38AD81E}" type="pres">
      <dgm:prSet presAssocID="{B91328ED-E7C2-4B36-BE7B-7F5CD2F4B658}" presName="parentText" presStyleLbl="node1" presStyleIdx="0" presStyleCnt="4">
        <dgm:presLayoutVars>
          <dgm:chMax val="0"/>
          <dgm:bulletEnabled val="1"/>
        </dgm:presLayoutVars>
      </dgm:prSet>
      <dgm:spPr/>
    </dgm:pt>
    <dgm:pt modelId="{15FF94CA-0CB8-476A-9066-5A8772136362}" type="pres">
      <dgm:prSet presAssocID="{EA7E7930-7F81-423E-B074-5DE27CB3C77D}" presName="spacer" presStyleCnt="0"/>
      <dgm:spPr/>
    </dgm:pt>
    <dgm:pt modelId="{7DF64A5B-F563-46A6-A736-96545B47E56A}" type="pres">
      <dgm:prSet presAssocID="{2395F445-A453-4479-AB63-3E6E0A8C47D4}" presName="parentText" presStyleLbl="node1" presStyleIdx="1" presStyleCnt="4">
        <dgm:presLayoutVars>
          <dgm:chMax val="0"/>
          <dgm:bulletEnabled val="1"/>
        </dgm:presLayoutVars>
      </dgm:prSet>
      <dgm:spPr/>
    </dgm:pt>
    <dgm:pt modelId="{0461FD87-C49D-437A-B77E-9CB2EEFC3481}" type="pres">
      <dgm:prSet presAssocID="{EEEEF042-1547-4544-88EA-5C28EE43C914}" presName="spacer" presStyleCnt="0"/>
      <dgm:spPr/>
    </dgm:pt>
    <dgm:pt modelId="{A1E38B30-60C9-493E-A1F6-581C305A433E}" type="pres">
      <dgm:prSet presAssocID="{1BD01917-38A8-40E3-A24D-AD45CC76E88E}" presName="parentText" presStyleLbl="node1" presStyleIdx="2" presStyleCnt="4">
        <dgm:presLayoutVars>
          <dgm:chMax val="0"/>
          <dgm:bulletEnabled val="1"/>
        </dgm:presLayoutVars>
      </dgm:prSet>
      <dgm:spPr/>
    </dgm:pt>
    <dgm:pt modelId="{F6EFAF7A-FFED-4923-927C-A789126D1CFC}" type="pres">
      <dgm:prSet presAssocID="{9999B122-D5E1-4926-9227-46C15B03BBA8}" presName="spacer" presStyleCnt="0"/>
      <dgm:spPr/>
    </dgm:pt>
    <dgm:pt modelId="{55DB0C34-4471-4797-910A-D2F71E051557}" type="pres">
      <dgm:prSet presAssocID="{160A84D8-B8B7-4D6E-A4EE-37CBFD0C2372}" presName="parentText" presStyleLbl="node1" presStyleIdx="3" presStyleCnt="4">
        <dgm:presLayoutVars>
          <dgm:chMax val="0"/>
          <dgm:bulletEnabled val="1"/>
        </dgm:presLayoutVars>
      </dgm:prSet>
      <dgm:spPr/>
    </dgm:pt>
  </dgm:ptLst>
  <dgm:cxnLst>
    <dgm:cxn modelId="{E3493F09-EA9E-4633-9EC6-7811E968841B}" srcId="{68E53685-9A3B-41E4-93E8-D79B14DC0613}" destId="{160A84D8-B8B7-4D6E-A4EE-37CBFD0C2372}" srcOrd="3" destOrd="0" parTransId="{0204B6A8-860F-45EF-B90E-99CD82313311}" sibTransId="{A19EEFDE-798C-451E-9B14-59ED771FB27B}"/>
    <dgm:cxn modelId="{A7ECFD23-2AF9-4AEA-A2B0-E6F8F9B177D6}" type="presOf" srcId="{B91328ED-E7C2-4B36-BE7B-7F5CD2F4B658}" destId="{590C4F1C-33DD-41AF-BCA4-B573D38AD81E}" srcOrd="0" destOrd="0" presId="urn:microsoft.com/office/officeart/2005/8/layout/vList2"/>
    <dgm:cxn modelId="{761E5E84-7DDC-4552-AE47-FE098628601B}" type="presOf" srcId="{1BD01917-38A8-40E3-A24D-AD45CC76E88E}" destId="{A1E38B30-60C9-493E-A1F6-581C305A433E}" srcOrd="0" destOrd="0" presId="urn:microsoft.com/office/officeart/2005/8/layout/vList2"/>
    <dgm:cxn modelId="{9E8A8F98-0C8B-44EE-AD60-294002161BB1}" srcId="{68E53685-9A3B-41E4-93E8-D79B14DC0613}" destId="{1BD01917-38A8-40E3-A24D-AD45CC76E88E}" srcOrd="2" destOrd="0" parTransId="{04FFAAE1-8FBD-4BDF-8D19-F1C583908018}" sibTransId="{9999B122-D5E1-4926-9227-46C15B03BBA8}"/>
    <dgm:cxn modelId="{AF5A529B-B731-465F-88A9-548C81C0658C}" type="presOf" srcId="{160A84D8-B8B7-4D6E-A4EE-37CBFD0C2372}" destId="{55DB0C34-4471-4797-910A-D2F71E051557}" srcOrd="0" destOrd="0" presId="urn:microsoft.com/office/officeart/2005/8/layout/vList2"/>
    <dgm:cxn modelId="{FE95A6B3-3D0C-4837-B620-50A294F9E774}" type="presOf" srcId="{68E53685-9A3B-41E4-93E8-D79B14DC0613}" destId="{E7390ED9-DA7D-492D-9819-249B2B3A4C1A}" srcOrd="0" destOrd="0" presId="urn:microsoft.com/office/officeart/2005/8/layout/vList2"/>
    <dgm:cxn modelId="{B6EF69C1-E87E-44D6-B668-C27265072A95}" type="presOf" srcId="{2395F445-A453-4479-AB63-3E6E0A8C47D4}" destId="{7DF64A5B-F563-46A6-A736-96545B47E56A}" srcOrd="0" destOrd="0" presId="urn:microsoft.com/office/officeart/2005/8/layout/vList2"/>
    <dgm:cxn modelId="{79631CE2-20E8-4661-AECA-91177FE7120A}" srcId="{68E53685-9A3B-41E4-93E8-D79B14DC0613}" destId="{2395F445-A453-4479-AB63-3E6E0A8C47D4}" srcOrd="1" destOrd="0" parTransId="{BB4B1CD5-10BB-41BD-86F5-C84C8FE0859B}" sibTransId="{EEEEF042-1547-4544-88EA-5C28EE43C914}"/>
    <dgm:cxn modelId="{435B7CE8-CD26-4633-BFA5-975D4DD7494F}" srcId="{68E53685-9A3B-41E4-93E8-D79B14DC0613}" destId="{B91328ED-E7C2-4B36-BE7B-7F5CD2F4B658}" srcOrd="0" destOrd="0" parTransId="{FC888AD1-B4A0-45BD-84CB-BD4CBBA7C147}" sibTransId="{EA7E7930-7F81-423E-B074-5DE27CB3C77D}"/>
    <dgm:cxn modelId="{3154FD7E-7D6A-4155-BA50-6256BFD18C8A}" type="presParOf" srcId="{E7390ED9-DA7D-492D-9819-249B2B3A4C1A}" destId="{590C4F1C-33DD-41AF-BCA4-B573D38AD81E}" srcOrd="0" destOrd="0" presId="urn:microsoft.com/office/officeart/2005/8/layout/vList2"/>
    <dgm:cxn modelId="{3688B66B-BF27-4915-AFF7-0B683CAA5B8A}" type="presParOf" srcId="{E7390ED9-DA7D-492D-9819-249B2B3A4C1A}" destId="{15FF94CA-0CB8-476A-9066-5A8772136362}" srcOrd="1" destOrd="0" presId="urn:microsoft.com/office/officeart/2005/8/layout/vList2"/>
    <dgm:cxn modelId="{25568BD3-5E14-435E-9012-73C8DC454A7E}" type="presParOf" srcId="{E7390ED9-DA7D-492D-9819-249B2B3A4C1A}" destId="{7DF64A5B-F563-46A6-A736-96545B47E56A}" srcOrd="2" destOrd="0" presId="urn:microsoft.com/office/officeart/2005/8/layout/vList2"/>
    <dgm:cxn modelId="{894BA1D9-757B-42A7-9463-A65BC5DE5689}" type="presParOf" srcId="{E7390ED9-DA7D-492D-9819-249B2B3A4C1A}" destId="{0461FD87-C49D-437A-B77E-9CB2EEFC3481}" srcOrd="3" destOrd="0" presId="urn:microsoft.com/office/officeart/2005/8/layout/vList2"/>
    <dgm:cxn modelId="{969C31CE-68EE-45EF-8313-86E0C1E9DA97}" type="presParOf" srcId="{E7390ED9-DA7D-492D-9819-249B2B3A4C1A}" destId="{A1E38B30-60C9-493E-A1F6-581C305A433E}" srcOrd="4" destOrd="0" presId="urn:microsoft.com/office/officeart/2005/8/layout/vList2"/>
    <dgm:cxn modelId="{00A0582C-B0BC-4185-BA90-7BD9679D2FBC}" type="presParOf" srcId="{E7390ED9-DA7D-492D-9819-249B2B3A4C1A}" destId="{F6EFAF7A-FFED-4923-927C-A789126D1CFC}" srcOrd="5" destOrd="0" presId="urn:microsoft.com/office/officeart/2005/8/layout/vList2"/>
    <dgm:cxn modelId="{166DF644-C606-4A25-854D-3BADDADC7D6F}" type="presParOf" srcId="{E7390ED9-DA7D-492D-9819-249B2B3A4C1A}" destId="{55DB0C34-4471-4797-910A-D2F71E051557}"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E56FC6D-3A11-4C2D-876E-9E4C32405672}" type="doc">
      <dgm:prSet loTypeId="urn:microsoft.com/office/officeart/2005/8/layout/process4" loCatId="process" qsTypeId="urn:microsoft.com/office/officeart/2005/8/quickstyle/simple1" qsCatId="simple" csTypeId="urn:microsoft.com/office/officeart/2005/8/colors/colorful3" csCatId="colorful"/>
      <dgm:spPr/>
      <dgm:t>
        <a:bodyPr/>
        <a:lstStyle/>
        <a:p>
          <a:endParaRPr lang="en-US"/>
        </a:p>
      </dgm:t>
    </dgm:pt>
    <dgm:pt modelId="{FCB0EABE-5596-40FF-ADF8-68203E0EE59B}">
      <dgm:prSet/>
      <dgm:spPr/>
      <dgm:t>
        <a:bodyPr/>
        <a:lstStyle/>
        <a:p>
          <a:r>
            <a:rPr lang="en-US" dirty="0"/>
            <a:t>Not observed should only apply to a standard that you were not able to observe in </a:t>
          </a:r>
          <a:r>
            <a:rPr lang="en-US" i="1" dirty="0"/>
            <a:t>any capacity </a:t>
          </a:r>
          <a:r>
            <a:rPr lang="en-US" dirty="0"/>
            <a:t>– in this sense, ‘not observed’ is</a:t>
          </a:r>
          <a:r>
            <a:rPr lang="en-US" b="1" dirty="0"/>
            <a:t> not </a:t>
          </a:r>
          <a:r>
            <a:rPr lang="en-US" dirty="0"/>
            <a:t>taken literally as “not observed during the lesson”.</a:t>
          </a:r>
        </a:p>
      </dgm:t>
    </dgm:pt>
    <dgm:pt modelId="{BA192108-5EE9-4D74-AC38-CCC43CB8371E}" type="parTrans" cxnId="{933EFD3F-A243-49FA-95FF-8138ECBC0A17}">
      <dgm:prSet/>
      <dgm:spPr/>
      <dgm:t>
        <a:bodyPr/>
        <a:lstStyle/>
        <a:p>
          <a:endParaRPr lang="en-US"/>
        </a:p>
      </dgm:t>
    </dgm:pt>
    <dgm:pt modelId="{B5FF31C1-64C2-4956-A6C6-441601F0CB25}" type="sibTrans" cxnId="{933EFD3F-A243-49FA-95FF-8138ECBC0A17}">
      <dgm:prSet/>
      <dgm:spPr/>
      <dgm:t>
        <a:bodyPr/>
        <a:lstStyle/>
        <a:p>
          <a:endParaRPr lang="en-US"/>
        </a:p>
      </dgm:t>
    </dgm:pt>
    <dgm:pt modelId="{AE915936-9791-45E6-ACD5-CEFE0DA93055}">
      <dgm:prSet/>
      <dgm:spPr/>
      <dgm:t>
        <a:bodyPr/>
        <a:lstStyle/>
        <a:p>
          <a:r>
            <a:rPr lang="en-US"/>
            <a:t>An example of this would be Standard #9 –the student teacher’s reflection and continuous professional growth may not be observable during a math lesson, however, key questions asked during the conferences with the student teacher, cooperating teacher, and supervisor may allow the evaluator insight for rating this standard.</a:t>
          </a:r>
        </a:p>
      </dgm:t>
    </dgm:pt>
    <dgm:pt modelId="{57F88EED-ABCA-4298-A738-827E3315C1F4}" type="parTrans" cxnId="{E05C497C-7851-4656-A523-A54DBB7E75B6}">
      <dgm:prSet/>
      <dgm:spPr/>
      <dgm:t>
        <a:bodyPr/>
        <a:lstStyle/>
        <a:p>
          <a:endParaRPr lang="en-US"/>
        </a:p>
      </dgm:t>
    </dgm:pt>
    <dgm:pt modelId="{D21E5243-C092-40AA-84D6-D6CD2EBFC916}" type="sibTrans" cxnId="{E05C497C-7851-4656-A523-A54DBB7E75B6}">
      <dgm:prSet/>
      <dgm:spPr/>
      <dgm:t>
        <a:bodyPr/>
        <a:lstStyle/>
        <a:p>
          <a:endParaRPr lang="en-US"/>
        </a:p>
      </dgm:t>
    </dgm:pt>
    <dgm:pt modelId="{7C2093EF-E862-4C6C-9B00-D2EC0EB71F97}" type="pres">
      <dgm:prSet presAssocID="{1E56FC6D-3A11-4C2D-876E-9E4C32405672}" presName="Name0" presStyleCnt="0">
        <dgm:presLayoutVars>
          <dgm:dir/>
          <dgm:animLvl val="lvl"/>
          <dgm:resizeHandles val="exact"/>
        </dgm:presLayoutVars>
      </dgm:prSet>
      <dgm:spPr/>
    </dgm:pt>
    <dgm:pt modelId="{DCEA49FA-9F9A-4FA0-BB64-212B01E738B7}" type="pres">
      <dgm:prSet presAssocID="{AE915936-9791-45E6-ACD5-CEFE0DA93055}" presName="boxAndChildren" presStyleCnt="0"/>
      <dgm:spPr/>
    </dgm:pt>
    <dgm:pt modelId="{5D4C0C80-EE15-4D19-B6A7-FCFEDF5B231E}" type="pres">
      <dgm:prSet presAssocID="{AE915936-9791-45E6-ACD5-CEFE0DA93055}" presName="parentTextBox" presStyleLbl="node1" presStyleIdx="0" presStyleCnt="2"/>
      <dgm:spPr/>
    </dgm:pt>
    <dgm:pt modelId="{58F19917-D8B1-4020-812E-E8768E25785E}" type="pres">
      <dgm:prSet presAssocID="{B5FF31C1-64C2-4956-A6C6-441601F0CB25}" presName="sp" presStyleCnt="0"/>
      <dgm:spPr/>
    </dgm:pt>
    <dgm:pt modelId="{8E15AAE4-9214-4FB7-9AB8-33CC2A6AE9C4}" type="pres">
      <dgm:prSet presAssocID="{FCB0EABE-5596-40FF-ADF8-68203E0EE59B}" presName="arrowAndChildren" presStyleCnt="0"/>
      <dgm:spPr/>
    </dgm:pt>
    <dgm:pt modelId="{A5268A5E-6692-4357-BB36-FBAB7292BD97}" type="pres">
      <dgm:prSet presAssocID="{FCB0EABE-5596-40FF-ADF8-68203E0EE59B}" presName="parentTextArrow" presStyleLbl="node1" presStyleIdx="1" presStyleCnt="2" custLinFactNeighborX="-5082" custLinFactNeighborY="-3202"/>
      <dgm:spPr/>
    </dgm:pt>
  </dgm:ptLst>
  <dgm:cxnLst>
    <dgm:cxn modelId="{36B70818-5E9C-4FBD-ACD7-A346A0F905D7}" type="presOf" srcId="{FCB0EABE-5596-40FF-ADF8-68203E0EE59B}" destId="{A5268A5E-6692-4357-BB36-FBAB7292BD97}" srcOrd="0" destOrd="0" presId="urn:microsoft.com/office/officeart/2005/8/layout/process4"/>
    <dgm:cxn modelId="{933EFD3F-A243-49FA-95FF-8138ECBC0A17}" srcId="{1E56FC6D-3A11-4C2D-876E-9E4C32405672}" destId="{FCB0EABE-5596-40FF-ADF8-68203E0EE59B}" srcOrd="0" destOrd="0" parTransId="{BA192108-5EE9-4D74-AC38-CCC43CB8371E}" sibTransId="{B5FF31C1-64C2-4956-A6C6-441601F0CB25}"/>
    <dgm:cxn modelId="{E05C497C-7851-4656-A523-A54DBB7E75B6}" srcId="{1E56FC6D-3A11-4C2D-876E-9E4C32405672}" destId="{AE915936-9791-45E6-ACD5-CEFE0DA93055}" srcOrd="1" destOrd="0" parTransId="{57F88EED-ABCA-4298-A738-827E3315C1F4}" sibTransId="{D21E5243-C092-40AA-84D6-D6CD2EBFC916}"/>
    <dgm:cxn modelId="{2643D58D-5C2B-469B-AA19-0BF6BA51761A}" type="presOf" srcId="{AE915936-9791-45E6-ACD5-CEFE0DA93055}" destId="{5D4C0C80-EE15-4D19-B6A7-FCFEDF5B231E}" srcOrd="0" destOrd="0" presId="urn:microsoft.com/office/officeart/2005/8/layout/process4"/>
    <dgm:cxn modelId="{3560D9BD-4F12-4DCB-9B7F-05B7E29FCB83}" type="presOf" srcId="{1E56FC6D-3A11-4C2D-876E-9E4C32405672}" destId="{7C2093EF-E862-4C6C-9B00-D2EC0EB71F97}" srcOrd="0" destOrd="0" presId="urn:microsoft.com/office/officeart/2005/8/layout/process4"/>
    <dgm:cxn modelId="{D0FDE017-E8A6-46AE-A9C8-E2A9CC23B8B0}" type="presParOf" srcId="{7C2093EF-E862-4C6C-9B00-D2EC0EB71F97}" destId="{DCEA49FA-9F9A-4FA0-BB64-212B01E738B7}" srcOrd="0" destOrd="0" presId="urn:microsoft.com/office/officeart/2005/8/layout/process4"/>
    <dgm:cxn modelId="{13B582F9-6CFF-4616-8D1E-ED46CFFE1273}" type="presParOf" srcId="{DCEA49FA-9F9A-4FA0-BB64-212B01E738B7}" destId="{5D4C0C80-EE15-4D19-B6A7-FCFEDF5B231E}" srcOrd="0" destOrd="0" presId="urn:microsoft.com/office/officeart/2005/8/layout/process4"/>
    <dgm:cxn modelId="{641CDF54-856F-445A-878E-8EB57739234A}" type="presParOf" srcId="{7C2093EF-E862-4C6C-9B00-D2EC0EB71F97}" destId="{58F19917-D8B1-4020-812E-E8768E25785E}" srcOrd="1" destOrd="0" presId="urn:microsoft.com/office/officeart/2005/8/layout/process4"/>
    <dgm:cxn modelId="{110ACC2A-300C-4230-8F09-C9D50B05209F}" type="presParOf" srcId="{7C2093EF-E862-4C6C-9B00-D2EC0EB71F97}" destId="{8E15AAE4-9214-4FB7-9AB8-33CC2A6AE9C4}" srcOrd="2" destOrd="0" presId="urn:microsoft.com/office/officeart/2005/8/layout/process4"/>
    <dgm:cxn modelId="{CAEC7874-8C57-4126-B193-4151AA07FBC8}" type="presParOf" srcId="{8E15AAE4-9214-4FB7-9AB8-33CC2A6AE9C4}" destId="{A5268A5E-6692-4357-BB36-FBAB7292BD97}"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BD86369-64EB-4A76-B378-AD9F509A0A9F}" type="doc">
      <dgm:prSet loTypeId="urn:microsoft.com/office/officeart/2005/8/layout/vProcess5" loCatId="process" qsTypeId="urn:microsoft.com/office/officeart/2005/8/quickstyle/simple1" qsCatId="simple" csTypeId="urn:microsoft.com/office/officeart/2005/8/colors/colorful3" csCatId="colorful" phldr="1"/>
      <dgm:spPr/>
      <dgm:t>
        <a:bodyPr/>
        <a:lstStyle/>
        <a:p>
          <a:endParaRPr lang="en-US"/>
        </a:p>
      </dgm:t>
    </dgm:pt>
    <dgm:pt modelId="{C3DC412C-17D6-46D9-84F2-02FAF2C6F489}">
      <dgm:prSet/>
      <dgm:spPr/>
      <dgm:t>
        <a:bodyPr/>
        <a:lstStyle/>
        <a:p>
          <a:r>
            <a:rPr lang="en-US" dirty="0"/>
            <a:t>If a student scores less than a three (3) on any standard during any evaluation, the supervisor and cooperating teacher will recommend strategies to the student to help improve the score on the next evaluation.</a:t>
          </a:r>
        </a:p>
      </dgm:t>
    </dgm:pt>
    <dgm:pt modelId="{9D8D664E-C624-4D57-BFB5-9A2E8BAD9F73}" type="parTrans" cxnId="{D8B49448-015A-43FA-A1C2-0183218CDBA1}">
      <dgm:prSet/>
      <dgm:spPr/>
      <dgm:t>
        <a:bodyPr/>
        <a:lstStyle/>
        <a:p>
          <a:endParaRPr lang="en-US"/>
        </a:p>
      </dgm:t>
    </dgm:pt>
    <dgm:pt modelId="{AE45337E-A972-4A04-BFB1-5734664E3ECB}" type="sibTrans" cxnId="{D8B49448-015A-43FA-A1C2-0183218CDBA1}">
      <dgm:prSet/>
      <dgm:spPr/>
      <dgm:t>
        <a:bodyPr/>
        <a:lstStyle/>
        <a:p>
          <a:endParaRPr lang="en-US"/>
        </a:p>
      </dgm:t>
    </dgm:pt>
    <dgm:pt modelId="{0966F947-860C-4FA3-B68E-0FAF51BA04DA}">
      <dgm:prSet/>
      <dgm:spPr/>
      <dgm:t>
        <a:bodyPr/>
        <a:lstStyle/>
        <a:p>
          <a:r>
            <a:rPr lang="en-US" dirty="0"/>
            <a:t>The student will need to set a goal for that standard in their Educate-WI student account based on the recommended strategies.</a:t>
          </a:r>
        </a:p>
      </dgm:t>
    </dgm:pt>
    <dgm:pt modelId="{5063F054-1729-4E6D-9F85-B97D363DECE7}" type="parTrans" cxnId="{EBCF4F7A-684A-4404-B08D-874BB00499D8}">
      <dgm:prSet/>
      <dgm:spPr/>
      <dgm:t>
        <a:bodyPr/>
        <a:lstStyle/>
        <a:p>
          <a:endParaRPr lang="en-US"/>
        </a:p>
      </dgm:t>
    </dgm:pt>
    <dgm:pt modelId="{55FD6D2D-1413-4614-AFC5-37EB19F57549}" type="sibTrans" cxnId="{EBCF4F7A-684A-4404-B08D-874BB00499D8}">
      <dgm:prSet/>
      <dgm:spPr/>
      <dgm:t>
        <a:bodyPr/>
        <a:lstStyle/>
        <a:p>
          <a:endParaRPr lang="en-US"/>
        </a:p>
      </dgm:t>
    </dgm:pt>
    <dgm:pt modelId="{8740BC5F-1E99-40E0-BFFA-E0095ECF7625}">
      <dgm:prSet/>
      <dgm:spPr/>
      <dgm:t>
        <a:bodyPr/>
        <a:lstStyle/>
        <a:p>
          <a:r>
            <a:rPr lang="en-US" dirty="0"/>
            <a:t>Additional evaluations beyond the minimum requirement of two evaluations by the cooperating teacher and three evaluations by the Educate-WI supervisor may be needed to allow the student time and support to develop specific skills.</a:t>
          </a:r>
        </a:p>
      </dgm:t>
    </dgm:pt>
    <dgm:pt modelId="{5909CE7E-B24F-46F5-8994-6519B7F5FE72}" type="parTrans" cxnId="{B541A2BB-95D3-491B-8261-A271201FF4BA}">
      <dgm:prSet/>
      <dgm:spPr/>
      <dgm:t>
        <a:bodyPr/>
        <a:lstStyle/>
        <a:p>
          <a:endParaRPr lang="en-US"/>
        </a:p>
      </dgm:t>
    </dgm:pt>
    <dgm:pt modelId="{1F6C5526-47E3-41C4-A1D1-AF4E15C25E75}" type="sibTrans" cxnId="{B541A2BB-95D3-491B-8261-A271201FF4BA}">
      <dgm:prSet/>
      <dgm:spPr/>
      <dgm:t>
        <a:bodyPr/>
        <a:lstStyle/>
        <a:p>
          <a:endParaRPr lang="en-US"/>
        </a:p>
      </dgm:t>
    </dgm:pt>
    <dgm:pt modelId="{B90E0CCA-344E-4FF9-BA88-99BCA839B0C9}">
      <dgm:prSet/>
      <dgm:spPr/>
      <dgm:t>
        <a:bodyPr/>
        <a:lstStyle/>
        <a:p>
          <a:r>
            <a:rPr lang="en-US" dirty="0"/>
            <a:t>If a challenge persists, a team meeting will be scheduled to include the student teacher, cooperating teacher, Educate-WI supervisor, instructor/advisor, program administrator, and program director to establish an action plan for improvement. NOTE: If the student teacher is hired under a Tier I license with stipulations, his/her immediate supervisor (typically the principal or director of special education) will also be included.</a:t>
          </a:r>
        </a:p>
      </dgm:t>
    </dgm:pt>
    <dgm:pt modelId="{58AB1DEA-146F-496B-92B1-1AC259CB732C}" type="parTrans" cxnId="{14F0C39A-3D69-4E33-A352-5BC1CF3CF5AB}">
      <dgm:prSet/>
      <dgm:spPr/>
      <dgm:t>
        <a:bodyPr/>
        <a:lstStyle/>
        <a:p>
          <a:endParaRPr lang="en-US"/>
        </a:p>
      </dgm:t>
    </dgm:pt>
    <dgm:pt modelId="{D47EAED2-B5A6-4E46-A8BC-2703995E4C32}" type="sibTrans" cxnId="{14F0C39A-3D69-4E33-A352-5BC1CF3CF5AB}">
      <dgm:prSet/>
      <dgm:spPr/>
      <dgm:t>
        <a:bodyPr/>
        <a:lstStyle/>
        <a:p>
          <a:endParaRPr lang="en-US"/>
        </a:p>
      </dgm:t>
    </dgm:pt>
    <dgm:pt modelId="{C60D0AB2-8C18-4B7C-8804-8F69EFED9439}" type="pres">
      <dgm:prSet presAssocID="{DBD86369-64EB-4A76-B378-AD9F509A0A9F}" presName="outerComposite" presStyleCnt="0">
        <dgm:presLayoutVars>
          <dgm:chMax val="5"/>
          <dgm:dir/>
          <dgm:resizeHandles val="exact"/>
        </dgm:presLayoutVars>
      </dgm:prSet>
      <dgm:spPr/>
    </dgm:pt>
    <dgm:pt modelId="{DF57D030-0704-4429-96AE-7E2779EC635C}" type="pres">
      <dgm:prSet presAssocID="{DBD86369-64EB-4A76-B378-AD9F509A0A9F}" presName="dummyMaxCanvas" presStyleCnt="0">
        <dgm:presLayoutVars/>
      </dgm:prSet>
      <dgm:spPr/>
    </dgm:pt>
    <dgm:pt modelId="{0062C2DB-5996-4BB1-874B-800C7B0754E8}" type="pres">
      <dgm:prSet presAssocID="{DBD86369-64EB-4A76-B378-AD9F509A0A9F}" presName="FourNodes_1" presStyleLbl="node1" presStyleIdx="0" presStyleCnt="4">
        <dgm:presLayoutVars>
          <dgm:bulletEnabled val="1"/>
        </dgm:presLayoutVars>
      </dgm:prSet>
      <dgm:spPr/>
    </dgm:pt>
    <dgm:pt modelId="{4E69B8E5-91D5-42BD-B307-55C6B6E6DE04}" type="pres">
      <dgm:prSet presAssocID="{DBD86369-64EB-4A76-B378-AD9F509A0A9F}" presName="FourNodes_2" presStyleLbl="node1" presStyleIdx="1" presStyleCnt="4">
        <dgm:presLayoutVars>
          <dgm:bulletEnabled val="1"/>
        </dgm:presLayoutVars>
      </dgm:prSet>
      <dgm:spPr/>
    </dgm:pt>
    <dgm:pt modelId="{6B09600A-9EA5-47EC-8722-E7CE1E79596E}" type="pres">
      <dgm:prSet presAssocID="{DBD86369-64EB-4A76-B378-AD9F509A0A9F}" presName="FourNodes_3" presStyleLbl="node1" presStyleIdx="2" presStyleCnt="4">
        <dgm:presLayoutVars>
          <dgm:bulletEnabled val="1"/>
        </dgm:presLayoutVars>
      </dgm:prSet>
      <dgm:spPr/>
    </dgm:pt>
    <dgm:pt modelId="{9A0E8375-E09C-418B-A124-3964CA59141C}" type="pres">
      <dgm:prSet presAssocID="{DBD86369-64EB-4A76-B378-AD9F509A0A9F}" presName="FourNodes_4" presStyleLbl="node1" presStyleIdx="3" presStyleCnt="4">
        <dgm:presLayoutVars>
          <dgm:bulletEnabled val="1"/>
        </dgm:presLayoutVars>
      </dgm:prSet>
      <dgm:spPr/>
    </dgm:pt>
    <dgm:pt modelId="{084EEB75-97E8-42C6-9D77-67E9B834964B}" type="pres">
      <dgm:prSet presAssocID="{DBD86369-64EB-4A76-B378-AD9F509A0A9F}" presName="FourConn_1-2" presStyleLbl="fgAccFollowNode1" presStyleIdx="0" presStyleCnt="3">
        <dgm:presLayoutVars>
          <dgm:bulletEnabled val="1"/>
        </dgm:presLayoutVars>
      </dgm:prSet>
      <dgm:spPr/>
    </dgm:pt>
    <dgm:pt modelId="{245CB589-C07D-49F4-ACE7-A94DAD0214C4}" type="pres">
      <dgm:prSet presAssocID="{DBD86369-64EB-4A76-B378-AD9F509A0A9F}" presName="FourConn_2-3" presStyleLbl="fgAccFollowNode1" presStyleIdx="1" presStyleCnt="3">
        <dgm:presLayoutVars>
          <dgm:bulletEnabled val="1"/>
        </dgm:presLayoutVars>
      </dgm:prSet>
      <dgm:spPr/>
    </dgm:pt>
    <dgm:pt modelId="{7F0AFE7A-7236-446B-97B4-B15EFC37AE4E}" type="pres">
      <dgm:prSet presAssocID="{DBD86369-64EB-4A76-B378-AD9F509A0A9F}" presName="FourConn_3-4" presStyleLbl="fgAccFollowNode1" presStyleIdx="2" presStyleCnt="3">
        <dgm:presLayoutVars>
          <dgm:bulletEnabled val="1"/>
        </dgm:presLayoutVars>
      </dgm:prSet>
      <dgm:spPr/>
    </dgm:pt>
    <dgm:pt modelId="{DB6F8760-3A45-405C-BF6F-4149D81180B4}" type="pres">
      <dgm:prSet presAssocID="{DBD86369-64EB-4A76-B378-AD9F509A0A9F}" presName="FourNodes_1_text" presStyleLbl="node1" presStyleIdx="3" presStyleCnt="4">
        <dgm:presLayoutVars>
          <dgm:bulletEnabled val="1"/>
        </dgm:presLayoutVars>
      </dgm:prSet>
      <dgm:spPr/>
    </dgm:pt>
    <dgm:pt modelId="{51E6C17C-1218-4249-A4B2-CC0984845005}" type="pres">
      <dgm:prSet presAssocID="{DBD86369-64EB-4A76-B378-AD9F509A0A9F}" presName="FourNodes_2_text" presStyleLbl="node1" presStyleIdx="3" presStyleCnt="4">
        <dgm:presLayoutVars>
          <dgm:bulletEnabled val="1"/>
        </dgm:presLayoutVars>
      </dgm:prSet>
      <dgm:spPr/>
    </dgm:pt>
    <dgm:pt modelId="{A680BD92-9688-4FAD-ADEB-CF72100D92C6}" type="pres">
      <dgm:prSet presAssocID="{DBD86369-64EB-4A76-B378-AD9F509A0A9F}" presName="FourNodes_3_text" presStyleLbl="node1" presStyleIdx="3" presStyleCnt="4">
        <dgm:presLayoutVars>
          <dgm:bulletEnabled val="1"/>
        </dgm:presLayoutVars>
      </dgm:prSet>
      <dgm:spPr/>
    </dgm:pt>
    <dgm:pt modelId="{728480BD-CB0D-484E-A064-4E735E22B993}" type="pres">
      <dgm:prSet presAssocID="{DBD86369-64EB-4A76-B378-AD9F509A0A9F}" presName="FourNodes_4_text" presStyleLbl="node1" presStyleIdx="3" presStyleCnt="4">
        <dgm:presLayoutVars>
          <dgm:bulletEnabled val="1"/>
        </dgm:presLayoutVars>
      </dgm:prSet>
      <dgm:spPr/>
    </dgm:pt>
  </dgm:ptLst>
  <dgm:cxnLst>
    <dgm:cxn modelId="{59409911-6915-496F-904A-68CB69E25605}" type="presOf" srcId="{8740BC5F-1E99-40E0-BFFA-E0095ECF7625}" destId="{A680BD92-9688-4FAD-ADEB-CF72100D92C6}" srcOrd="1" destOrd="0" presId="urn:microsoft.com/office/officeart/2005/8/layout/vProcess5"/>
    <dgm:cxn modelId="{E21FA436-46E5-4C57-A707-0197579FCDA8}" type="presOf" srcId="{8740BC5F-1E99-40E0-BFFA-E0095ECF7625}" destId="{6B09600A-9EA5-47EC-8722-E7CE1E79596E}" srcOrd="0" destOrd="0" presId="urn:microsoft.com/office/officeart/2005/8/layout/vProcess5"/>
    <dgm:cxn modelId="{4BE5F85F-598D-4150-AAB1-729E604C06CA}" type="presOf" srcId="{B90E0CCA-344E-4FF9-BA88-99BCA839B0C9}" destId="{728480BD-CB0D-484E-A064-4E735E22B993}" srcOrd="1" destOrd="0" presId="urn:microsoft.com/office/officeart/2005/8/layout/vProcess5"/>
    <dgm:cxn modelId="{E2A11663-529F-487D-8767-CFB3A43D1BBC}" type="presOf" srcId="{C3DC412C-17D6-46D9-84F2-02FAF2C6F489}" destId="{DB6F8760-3A45-405C-BF6F-4149D81180B4}" srcOrd="1" destOrd="0" presId="urn:microsoft.com/office/officeart/2005/8/layout/vProcess5"/>
    <dgm:cxn modelId="{D8B49448-015A-43FA-A1C2-0183218CDBA1}" srcId="{DBD86369-64EB-4A76-B378-AD9F509A0A9F}" destId="{C3DC412C-17D6-46D9-84F2-02FAF2C6F489}" srcOrd="0" destOrd="0" parTransId="{9D8D664E-C624-4D57-BFB5-9A2E8BAD9F73}" sibTransId="{AE45337E-A972-4A04-BFB1-5734664E3ECB}"/>
    <dgm:cxn modelId="{9725374C-3F22-450D-8163-3B9819B69159}" type="presOf" srcId="{AE45337E-A972-4A04-BFB1-5734664E3ECB}" destId="{084EEB75-97E8-42C6-9D77-67E9B834964B}" srcOrd="0" destOrd="0" presId="urn:microsoft.com/office/officeart/2005/8/layout/vProcess5"/>
    <dgm:cxn modelId="{42141B59-0DF0-4EEE-945C-D349A259CB36}" type="presOf" srcId="{0966F947-860C-4FA3-B68E-0FAF51BA04DA}" destId="{51E6C17C-1218-4249-A4B2-CC0984845005}" srcOrd="1" destOrd="0" presId="urn:microsoft.com/office/officeart/2005/8/layout/vProcess5"/>
    <dgm:cxn modelId="{EBCF4F7A-684A-4404-B08D-874BB00499D8}" srcId="{DBD86369-64EB-4A76-B378-AD9F509A0A9F}" destId="{0966F947-860C-4FA3-B68E-0FAF51BA04DA}" srcOrd="1" destOrd="0" parTransId="{5063F054-1729-4E6D-9F85-B97D363DECE7}" sibTransId="{55FD6D2D-1413-4614-AFC5-37EB19F57549}"/>
    <dgm:cxn modelId="{8747977F-E464-4B8B-8A89-98E528D7959E}" type="presOf" srcId="{0966F947-860C-4FA3-B68E-0FAF51BA04DA}" destId="{4E69B8E5-91D5-42BD-B307-55C6B6E6DE04}" srcOrd="0" destOrd="0" presId="urn:microsoft.com/office/officeart/2005/8/layout/vProcess5"/>
    <dgm:cxn modelId="{14F0C39A-3D69-4E33-A352-5BC1CF3CF5AB}" srcId="{DBD86369-64EB-4A76-B378-AD9F509A0A9F}" destId="{B90E0CCA-344E-4FF9-BA88-99BCA839B0C9}" srcOrd="3" destOrd="0" parTransId="{58AB1DEA-146F-496B-92B1-1AC259CB732C}" sibTransId="{D47EAED2-B5A6-4E46-A8BC-2703995E4C32}"/>
    <dgm:cxn modelId="{A7D905B1-D535-4D86-8291-48E844C254F6}" type="presOf" srcId="{C3DC412C-17D6-46D9-84F2-02FAF2C6F489}" destId="{0062C2DB-5996-4BB1-874B-800C7B0754E8}" srcOrd="0" destOrd="0" presId="urn:microsoft.com/office/officeart/2005/8/layout/vProcess5"/>
    <dgm:cxn modelId="{B62767B2-6372-4970-A359-2E26D8DFD0E5}" type="presOf" srcId="{DBD86369-64EB-4A76-B378-AD9F509A0A9F}" destId="{C60D0AB2-8C18-4B7C-8804-8F69EFED9439}" srcOrd="0" destOrd="0" presId="urn:microsoft.com/office/officeart/2005/8/layout/vProcess5"/>
    <dgm:cxn modelId="{86F7B3B3-1B29-4C9E-B20F-BE835D37A532}" type="presOf" srcId="{55FD6D2D-1413-4614-AFC5-37EB19F57549}" destId="{245CB589-C07D-49F4-ACE7-A94DAD0214C4}" srcOrd="0" destOrd="0" presId="urn:microsoft.com/office/officeart/2005/8/layout/vProcess5"/>
    <dgm:cxn modelId="{B541A2BB-95D3-491B-8261-A271201FF4BA}" srcId="{DBD86369-64EB-4A76-B378-AD9F509A0A9F}" destId="{8740BC5F-1E99-40E0-BFFA-E0095ECF7625}" srcOrd="2" destOrd="0" parTransId="{5909CE7E-B24F-46F5-8994-6519B7F5FE72}" sibTransId="{1F6C5526-47E3-41C4-A1D1-AF4E15C25E75}"/>
    <dgm:cxn modelId="{4C976CC2-3103-4EE0-A7DF-E33650718476}" type="presOf" srcId="{B90E0CCA-344E-4FF9-BA88-99BCA839B0C9}" destId="{9A0E8375-E09C-418B-A124-3964CA59141C}" srcOrd="0" destOrd="0" presId="urn:microsoft.com/office/officeart/2005/8/layout/vProcess5"/>
    <dgm:cxn modelId="{367802CD-7181-4311-B51B-64F895C29BFA}" type="presOf" srcId="{1F6C5526-47E3-41C4-A1D1-AF4E15C25E75}" destId="{7F0AFE7A-7236-446B-97B4-B15EFC37AE4E}" srcOrd="0" destOrd="0" presId="urn:microsoft.com/office/officeart/2005/8/layout/vProcess5"/>
    <dgm:cxn modelId="{52F433B7-7108-4F66-A2C5-ED8717E23329}" type="presParOf" srcId="{C60D0AB2-8C18-4B7C-8804-8F69EFED9439}" destId="{DF57D030-0704-4429-96AE-7E2779EC635C}" srcOrd="0" destOrd="0" presId="urn:microsoft.com/office/officeart/2005/8/layout/vProcess5"/>
    <dgm:cxn modelId="{D302971D-1CAD-41C9-95CD-D6F739A4C38E}" type="presParOf" srcId="{C60D0AB2-8C18-4B7C-8804-8F69EFED9439}" destId="{0062C2DB-5996-4BB1-874B-800C7B0754E8}" srcOrd="1" destOrd="0" presId="urn:microsoft.com/office/officeart/2005/8/layout/vProcess5"/>
    <dgm:cxn modelId="{9A142E3F-F38E-4814-B463-D1E997F4DA54}" type="presParOf" srcId="{C60D0AB2-8C18-4B7C-8804-8F69EFED9439}" destId="{4E69B8E5-91D5-42BD-B307-55C6B6E6DE04}" srcOrd="2" destOrd="0" presId="urn:microsoft.com/office/officeart/2005/8/layout/vProcess5"/>
    <dgm:cxn modelId="{8B50D89C-E045-4C80-996E-20695B58DA62}" type="presParOf" srcId="{C60D0AB2-8C18-4B7C-8804-8F69EFED9439}" destId="{6B09600A-9EA5-47EC-8722-E7CE1E79596E}" srcOrd="3" destOrd="0" presId="urn:microsoft.com/office/officeart/2005/8/layout/vProcess5"/>
    <dgm:cxn modelId="{1E1F8D85-0584-4775-8F1D-D403F61F53A6}" type="presParOf" srcId="{C60D0AB2-8C18-4B7C-8804-8F69EFED9439}" destId="{9A0E8375-E09C-418B-A124-3964CA59141C}" srcOrd="4" destOrd="0" presId="urn:microsoft.com/office/officeart/2005/8/layout/vProcess5"/>
    <dgm:cxn modelId="{C4A5075A-950A-4427-99D9-DDB1440BF752}" type="presParOf" srcId="{C60D0AB2-8C18-4B7C-8804-8F69EFED9439}" destId="{084EEB75-97E8-42C6-9D77-67E9B834964B}" srcOrd="5" destOrd="0" presId="urn:microsoft.com/office/officeart/2005/8/layout/vProcess5"/>
    <dgm:cxn modelId="{1537D8DE-EDB4-432C-8068-D653FBEF702B}" type="presParOf" srcId="{C60D0AB2-8C18-4B7C-8804-8F69EFED9439}" destId="{245CB589-C07D-49F4-ACE7-A94DAD0214C4}" srcOrd="6" destOrd="0" presId="urn:microsoft.com/office/officeart/2005/8/layout/vProcess5"/>
    <dgm:cxn modelId="{30B82DAE-1BB1-40BD-9178-8ED541F12CB0}" type="presParOf" srcId="{C60D0AB2-8C18-4B7C-8804-8F69EFED9439}" destId="{7F0AFE7A-7236-446B-97B4-B15EFC37AE4E}" srcOrd="7" destOrd="0" presId="urn:microsoft.com/office/officeart/2005/8/layout/vProcess5"/>
    <dgm:cxn modelId="{59D2F565-93F8-4A12-A226-26BFD89B914C}" type="presParOf" srcId="{C60D0AB2-8C18-4B7C-8804-8F69EFED9439}" destId="{DB6F8760-3A45-405C-BF6F-4149D81180B4}" srcOrd="8" destOrd="0" presId="urn:microsoft.com/office/officeart/2005/8/layout/vProcess5"/>
    <dgm:cxn modelId="{1F5A74EF-1E68-4BFA-B708-8B74F8EFC025}" type="presParOf" srcId="{C60D0AB2-8C18-4B7C-8804-8F69EFED9439}" destId="{51E6C17C-1218-4249-A4B2-CC0984845005}" srcOrd="9" destOrd="0" presId="urn:microsoft.com/office/officeart/2005/8/layout/vProcess5"/>
    <dgm:cxn modelId="{B10718A3-43AE-4D2B-AB61-64797719A1B4}" type="presParOf" srcId="{C60D0AB2-8C18-4B7C-8804-8F69EFED9439}" destId="{A680BD92-9688-4FAD-ADEB-CF72100D92C6}" srcOrd="10" destOrd="0" presId="urn:microsoft.com/office/officeart/2005/8/layout/vProcess5"/>
    <dgm:cxn modelId="{720D4577-0217-47D1-ADB1-C15B7CD17CDD}" type="presParOf" srcId="{C60D0AB2-8C18-4B7C-8804-8F69EFED9439}" destId="{728480BD-CB0D-484E-A064-4E735E22B993}"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25A62C5-21B4-46F7-BABF-4A0D2091D0A6}"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B1B1E7EA-26E2-4F94-BA4D-C2E82AA5CFC3}">
      <dgm:prSet/>
      <dgm:spPr/>
      <dgm:t>
        <a:bodyPr/>
        <a:lstStyle/>
        <a:p>
          <a:r>
            <a:rPr lang="en-US"/>
            <a:t>Obtain a minimum of 3 points </a:t>
          </a:r>
          <a:r>
            <a:rPr lang="en-US" b="1"/>
            <a:t>on each standard </a:t>
          </a:r>
          <a:r>
            <a:rPr lang="en-US"/>
            <a:t>per the two evaluations from the cooperating teacher.</a:t>
          </a:r>
        </a:p>
      </dgm:t>
    </dgm:pt>
    <dgm:pt modelId="{4E89A33A-3412-4A09-9FCA-C88DD99ADF6B}" type="parTrans" cxnId="{B4CACC63-3163-458B-94A9-1EAD8213745D}">
      <dgm:prSet/>
      <dgm:spPr/>
      <dgm:t>
        <a:bodyPr/>
        <a:lstStyle/>
        <a:p>
          <a:endParaRPr lang="en-US"/>
        </a:p>
      </dgm:t>
    </dgm:pt>
    <dgm:pt modelId="{18708F36-6364-4D21-94BB-A3647A8D9DAC}" type="sibTrans" cxnId="{B4CACC63-3163-458B-94A9-1EAD8213745D}">
      <dgm:prSet/>
      <dgm:spPr/>
      <dgm:t>
        <a:bodyPr/>
        <a:lstStyle/>
        <a:p>
          <a:endParaRPr lang="en-US"/>
        </a:p>
      </dgm:t>
    </dgm:pt>
    <dgm:pt modelId="{ABD411F7-F9CB-4CB1-8783-4FEFFF4BB6F9}">
      <dgm:prSet/>
      <dgm:spPr/>
      <dgm:t>
        <a:bodyPr/>
        <a:lstStyle/>
        <a:p>
          <a:r>
            <a:rPr lang="en-US" dirty="0"/>
            <a:t>Obtain a minimum of 3 points </a:t>
          </a:r>
          <a:r>
            <a:rPr lang="en-US" b="1" dirty="0"/>
            <a:t>on each standard </a:t>
          </a:r>
          <a:r>
            <a:rPr lang="en-US" dirty="0"/>
            <a:t>per the three evaluations from the Educate-WI supervisor.</a:t>
          </a:r>
        </a:p>
      </dgm:t>
    </dgm:pt>
    <dgm:pt modelId="{A0C55126-53DF-48CC-B44A-574C1C317407}" type="parTrans" cxnId="{3766C7B5-0216-4745-BFF1-145C1A3EB0D2}">
      <dgm:prSet/>
      <dgm:spPr/>
      <dgm:t>
        <a:bodyPr/>
        <a:lstStyle/>
        <a:p>
          <a:endParaRPr lang="en-US"/>
        </a:p>
      </dgm:t>
    </dgm:pt>
    <dgm:pt modelId="{A49E1A79-B980-4577-92D6-024694E04FFC}" type="sibTrans" cxnId="{3766C7B5-0216-4745-BFF1-145C1A3EB0D2}">
      <dgm:prSet/>
      <dgm:spPr/>
      <dgm:t>
        <a:bodyPr/>
        <a:lstStyle/>
        <a:p>
          <a:endParaRPr lang="en-US"/>
        </a:p>
      </dgm:t>
    </dgm:pt>
    <dgm:pt modelId="{757D758B-0107-424F-B9DF-C85518152CC3}" type="pres">
      <dgm:prSet presAssocID="{425A62C5-21B4-46F7-BABF-4A0D2091D0A6}" presName="hierChild1" presStyleCnt="0">
        <dgm:presLayoutVars>
          <dgm:chPref val="1"/>
          <dgm:dir/>
          <dgm:animOne val="branch"/>
          <dgm:animLvl val="lvl"/>
          <dgm:resizeHandles/>
        </dgm:presLayoutVars>
      </dgm:prSet>
      <dgm:spPr/>
    </dgm:pt>
    <dgm:pt modelId="{9409C2EB-2944-4CCB-B3B6-B08DACBEABD0}" type="pres">
      <dgm:prSet presAssocID="{B1B1E7EA-26E2-4F94-BA4D-C2E82AA5CFC3}" presName="hierRoot1" presStyleCnt="0"/>
      <dgm:spPr/>
    </dgm:pt>
    <dgm:pt modelId="{910C7B9B-286E-496C-8209-769435EA594D}" type="pres">
      <dgm:prSet presAssocID="{B1B1E7EA-26E2-4F94-BA4D-C2E82AA5CFC3}" presName="composite" presStyleCnt="0"/>
      <dgm:spPr/>
    </dgm:pt>
    <dgm:pt modelId="{819D9DD2-D3E8-4D59-B66E-4E5349996A04}" type="pres">
      <dgm:prSet presAssocID="{B1B1E7EA-26E2-4F94-BA4D-C2E82AA5CFC3}" presName="background" presStyleLbl="node0" presStyleIdx="0" presStyleCnt="2"/>
      <dgm:spPr/>
    </dgm:pt>
    <dgm:pt modelId="{6170C471-81EE-4BDC-885E-B5478DD388C0}" type="pres">
      <dgm:prSet presAssocID="{B1B1E7EA-26E2-4F94-BA4D-C2E82AA5CFC3}" presName="text" presStyleLbl="fgAcc0" presStyleIdx="0" presStyleCnt="2">
        <dgm:presLayoutVars>
          <dgm:chPref val="3"/>
        </dgm:presLayoutVars>
      </dgm:prSet>
      <dgm:spPr/>
    </dgm:pt>
    <dgm:pt modelId="{E0E29A9C-73B4-4F23-82F4-E7C87DE9FD85}" type="pres">
      <dgm:prSet presAssocID="{B1B1E7EA-26E2-4F94-BA4D-C2E82AA5CFC3}" presName="hierChild2" presStyleCnt="0"/>
      <dgm:spPr/>
    </dgm:pt>
    <dgm:pt modelId="{E3060E01-11A9-47C0-B7B3-28FFAC7B1E17}" type="pres">
      <dgm:prSet presAssocID="{ABD411F7-F9CB-4CB1-8783-4FEFFF4BB6F9}" presName="hierRoot1" presStyleCnt="0"/>
      <dgm:spPr/>
    </dgm:pt>
    <dgm:pt modelId="{7347DABE-E774-4142-B17D-AB2059A1F2C1}" type="pres">
      <dgm:prSet presAssocID="{ABD411F7-F9CB-4CB1-8783-4FEFFF4BB6F9}" presName="composite" presStyleCnt="0"/>
      <dgm:spPr/>
    </dgm:pt>
    <dgm:pt modelId="{966E845E-9639-4579-B009-1708069A7F1E}" type="pres">
      <dgm:prSet presAssocID="{ABD411F7-F9CB-4CB1-8783-4FEFFF4BB6F9}" presName="background" presStyleLbl="node0" presStyleIdx="1" presStyleCnt="2"/>
      <dgm:spPr/>
    </dgm:pt>
    <dgm:pt modelId="{26D94FAD-3C2E-4290-8D5F-C366A8BC89ED}" type="pres">
      <dgm:prSet presAssocID="{ABD411F7-F9CB-4CB1-8783-4FEFFF4BB6F9}" presName="text" presStyleLbl="fgAcc0" presStyleIdx="1" presStyleCnt="2">
        <dgm:presLayoutVars>
          <dgm:chPref val="3"/>
        </dgm:presLayoutVars>
      </dgm:prSet>
      <dgm:spPr/>
    </dgm:pt>
    <dgm:pt modelId="{5D8F8674-BCCB-43F4-A126-1A68ACED123D}" type="pres">
      <dgm:prSet presAssocID="{ABD411F7-F9CB-4CB1-8783-4FEFFF4BB6F9}" presName="hierChild2" presStyleCnt="0"/>
      <dgm:spPr/>
    </dgm:pt>
  </dgm:ptLst>
  <dgm:cxnLst>
    <dgm:cxn modelId="{B4CACC63-3163-458B-94A9-1EAD8213745D}" srcId="{425A62C5-21B4-46F7-BABF-4A0D2091D0A6}" destId="{B1B1E7EA-26E2-4F94-BA4D-C2E82AA5CFC3}" srcOrd="0" destOrd="0" parTransId="{4E89A33A-3412-4A09-9FCA-C88DD99ADF6B}" sibTransId="{18708F36-6364-4D21-94BB-A3647A8D9DAC}"/>
    <dgm:cxn modelId="{14AE378A-617B-4658-BC16-4E79E83ACBD7}" type="presOf" srcId="{425A62C5-21B4-46F7-BABF-4A0D2091D0A6}" destId="{757D758B-0107-424F-B9DF-C85518152CC3}" srcOrd="0" destOrd="0" presId="urn:microsoft.com/office/officeart/2005/8/layout/hierarchy1"/>
    <dgm:cxn modelId="{3766C7B5-0216-4745-BFF1-145C1A3EB0D2}" srcId="{425A62C5-21B4-46F7-BABF-4A0D2091D0A6}" destId="{ABD411F7-F9CB-4CB1-8783-4FEFFF4BB6F9}" srcOrd="1" destOrd="0" parTransId="{A0C55126-53DF-48CC-B44A-574C1C317407}" sibTransId="{A49E1A79-B980-4577-92D6-024694E04FFC}"/>
    <dgm:cxn modelId="{64DB16D1-D660-47EA-B62E-FDE7994FEB0E}" type="presOf" srcId="{B1B1E7EA-26E2-4F94-BA4D-C2E82AA5CFC3}" destId="{6170C471-81EE-4BDC-885E-B5478DD388C0}" srcOrd="0" destOrd="0" presId="urn:microsoft.com/office/officeart/2005/8/layout/hierarchy1"/>
    <dgm:cxn modelId="{43DAD4EB-31CA-48CE-89DB-F12CD3F7A747}" type="presOf" srcId="{ABD411F7-F9CB-4CB1-8783-4FEFFF4BB6F9}" destId="{26D94FAD-3C2E-4290-8D5F-C366A8BC89ED}" srcOrd="0" destOrd="0" presId="urn:microsoft.com/office/officeart/2005/8/layout/hierarchy1"/>
    <dgm:cxn modelId="{B427E942-4270-487C-9BFE-BF0AB85A09DF}" type="presParOf" srcId="{757D758B-0107-424F-B9DF-C85518152CC3}" destId="{9409C2EB-2944-4CCB-B3B6-B08DACBEABD0}" srcOrd="0" destOrd="0" presId="urn:microsoft.com/office/officeart/2005/8/layout/hierarchy1"/>
    <dgm:cxn modelId="{0B9630A4-65D9-4FF8-8AC4-B784EFD9EFDF}" type="presParOf" srcId="{9409C2EB-2944-4CCB-B3B6-B08DACBEABD0}" destId="{910C7B9B-286E-496C-8209-769435EA594D}" srcOrd="0" destOrd="0" presId="urn:microsoft.com/office/officeart/2005/8/layout/hierarchy1"/>
    <dgm:cxn modelId="{4C1619D0-7877-4D17-8BA9-2E35FD3CD29A}" type="presParOf" srcId="{910C7B9B-286E-496C-8209-769435EA594D}" destId="{819D9DD2-D3E8-4D59-B66E-4E5349996A04}" srcOrd="0" destOrd="0" presId="urn:microsoft.com/office/officeart/2005/8/layout/hierarchy1"/>
    <dgm:cxn modelId="{B68D1FD3-0433-4B68-80C0-FE086C59692B}" type="presParOf" srcId="{910C7B9B-286E-496C-8209-769435EA594D}" destId="{6170C471-81EE-4BDC-885E-B5478DD388C0}" srcOrd="1" destOrd="0" presId="urn:microsoft.com/office/officeart/2005/8/layout/hierarchy1"/>
    <dgm:cxn modelId="{001AC249-4518-4130-A779-E795D5181CBA}" type="presParOf" srcId="{9409C2EB-2944-4CCB-B3B6-B08DACBEABD0}" destId="{E0E29A9C-73B4-4F23-82F4-E7C87DE9FD85}" srcOrd="1" destOrd="0" presId="urn:microsoft.com/office/officeart/2005/8/layout/hierarchy1"/>
    <dgm:cxn modelId="{3BCCC1F7-B459-4C6A-BA0F-590C2AAEDBF0}" type="presParOf" srcId="{757D758B-0107-424F-B9DF-C85518152CC3}" destId="{E3060E01-11A9-47C0-B7B3-28FFAC7B1E17}" srcOrd="1" destOrd="0" presId="urn:microsoft.com/office/officeart/2005/8/layout/hierarchy1"/>
    <dgm:cxn modelId="{423C7334-E9A0-4D4D-B8AC-4B85D1BAF2D2}" type="presParOf" srcId="{E3060E01-11A9-47C0-B7B3-28FFAC7B1E17}" destId="{7347DABE-E774-4142-B17D-AB2059A1F2C1}" srcOrd="0" destOrd="0" presId="urn:microsoft.com/office/officeart/2005/8/layout/hierarchy1"/>
    <dgm:cxn modelId="{2A51A001-B313-497D-AE26-84F098095B2C}" type="presParOf" srcId="{7347DABE-E774-4142-B17D-AB2059A1F2C1}" destId="{966E845E-9639-4579-B009-1708069A7F1E}" srcOrd="0" destOrd="0" presId="urn:microsoft.com/office/officeart/2005/8/layout/hierarchy1"/>
    <dgm:cxn modelId="{2E5302C3-FF00-4302-AEF2-8F2C99B5B854}" type="presParOf" srcId="{7347DABE-E774-4142-B17D-AB2059A1F2C1}" destId="{26D94FAD-3C2E-4290-8D5F-C366A8BC89ED}" srcOrd="1" destOrd="0" presId="urn:microsoft.com/office/officeart/2005/8/layout/hierarchy1"/>
    <dgm:cxn modelId="{2928EF15-8E0B-4006-8217-58C01A28696D}" type="presParOf" srcId="{E3060E01-11A9-47C0-B7B3-28FFAC7B1E17}" destId="{5D8F8674-BCCB-43F4-A126-1A68ACED123D}"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3B923-9EA2-43A1-8B52-E16C987FCD41}">
      <dsp:nvSpPr>
        <dsp:cNvPr id="0" name=""/>
        <dsp:cNvSpPr/>
      </dsp:nvSpPr>
      <dsp:spPr>
        <a:xfrm>
          <a:off x="222647" y="0"/>
          <a:ext cx="5229225" cy="5229225"/>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D39887F-553C-4C1C-9471-72D5B67BFE44}">
      <dsp:nvSpPr>
        <dsp:cNvPr id="0" name=""/>
        <dsp:cNvSpPr/>
      </dsp:nvSpPr>
      <dsp:spPr>
        <a:xfrm>
          <a:off x="562546" y="339899"/>
          <a:ext cx="2091690" cy="209169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Student Teacher</a:t>
          </a:r>
        </a:p>
      </dsp:txBody>
      <dsp:txXfrm>
        <a:off x="664654" y="442007"/>
        <a:ext cx="1887474" cy="1887474"/>
      </dsp:txXfrm>
    </dsp:sp>
    <dsp:sp modelId="{D0D735B7-9C61-4D44-A65E-BFC4790E2463}">
      <dsp:nvSpPr>
        <dsp:cNvPr id="0" name=""/>
        <dsp:cNvSpPr/>
      </dsp:nvSpPr>
      <dsp:spPr>
        <a:xfrm>
          <a:off x="3020282" y="339899"/>
          <a:ext cx="2091690" cy="209169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Cooperating Teacher </a:t>
          </a:r>
        </a:p>
      </dsp:txBody>
      <dsp:txXfrm>
        <a:off x="3122390" y="442007"/>
        <a:ext cx="1887474" cy="1887474"/>
      </dsp:txXfrm>
    </dsp:sp>
    <dsp:sp modelId="{AC421B6C-DAB6-4FF5-A79F-2B966D0A3C33}">
      <dsp:nvSpPr>
        <dsp:cNvPr id="0" name=""/>
        <dsp:cNvSpPr/>
      </dsp:nvSpPr>
      <dsp:spPr>
        <a:xfrm>
          <a:off x="562546" y="2797635"/>
          <a:ext cx="2091690" cy="209169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Educate-WI Supervisor</a:t>
          </a:r>
        </a:p>
      </dsp:txBody>
      <dsp:txXfrm>
        <a:off x="664654" y="2899743"/>
        <a:ext cx="1887474" cy="1887474"/>
      </dsp:txXfrm>
    </dsp:sp>
    <dsp:sp modelId="{A3DFCDD7-2760-464E-92B0-107BB933E241}">
      <dsp:nvSpPr>
        <dsp:cNvPr id="0" name=""/>
        <dsp:cNvSpPr/>
      </dsp:nvSpPr>
      <dsp:spPr>
        <a:xfrm>
          <a:off x="3020282" y="2797635"/>
          <a:ext cx="2091690" cy="209169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Educate-WI Instructor/ Advisor</a:t>
          </a:r>
        </a:p>
      </dsp:txBody>
      <dsp:txXfrm>
        <a:off x="3122390" y="2899743"/>
        <a:ext cx="1887474" cy="18874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24E565-309E-4AF2-96BB-FB5459869AFE}">
      <dsp:nvSpPr>
        <dsp:cNvPr id="0" name=""/>
        <dsp:cNvSpPr/>
      </dsp:nvSpPr>
      <dsp:spPr>
        <a:xfrm>
          <a:off x="9653" y="79503"/>
          <a:ext cx="2122075" cy="636622"/>
        </a:xfrm>
        <a:prstGeom prst="chevron">
          <a:avLst>
            <a:gd name="adj" fmla="val 3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605" tIns="78605" rIns="78605" bIns="78605" numCol="1" spcCol="1270" anchor="ctr" anchorCtr="0">
          <a:noAutofit/>
        </a:bodyPr>
        <a:lstStyle/>
        <a:p>
          <a:pPr marL="0" lvl="0" indent="0" algn="ctr" defTabSz="977900">
            <a:lnSpc>
              <a:spcPct val="90000"/>
            </a:lnSpc>
            <a:spcBef>
              <a:spcPct val="0"/>
            </a:spcBef>
            <a:spcAft>
              <a:spcPct val="35000"/>
            </a:spcAft>
            <a:buNone/>
          </a:pPr>
          <a:r>
            <a:rPr lang="en-US" sz="2200" kern="1200"/>
            <a:t>Collaborate</a:t>
          </a:r>
        </a:p>
      </dsp:txBody>
      <dsp:txXfrm>
        <a:off x="200640" y="79503"/>
        <a:ext cx="1740101" cy="636622"/>
      </dsp:txXfrm>
    </dsp:sp>
    <dsp:sp modelId="{3DAFAA9E-4B7A-4172-B7B9-FB4ECBD8738B}">
      <dsp:nvSpPr>
        <dsp:cNvPr id="0" name=""/>
        <dsp:cNvSpPr/>
      </dsp:nvSpPr>
      <dsp:spPr>
        <a:xfrm>
          <a:off x="9653" y="716125"/>
          <a:ext cx="1931088" cy="2161451"/>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599" tIns="152599" rIns="152599" bIns="305198" numCol="1" spcCol="1270" anchor="t" anchorCtr="0">
          <a:noAutofit/>
        </a:bodyPr>
        <a:lstStyle/>
        <a:p>
          <a:pPr marL="0" lvl="0" indent="0" algn="l" defTabSz="488950">
            <a:lnSpc>
              <a:spcPct val="90000"/>
            </a:lnSpc>
            <a:spcBef>
              <a:spcPct val="0"/>
            </a:spcBef>
            <a:spcAft>
              <a:spcPct val="35000"/>
            </a:spcAft>
            <a:buNone/>
          </a:pPr>
          <a:r>
            <a:rPr lang="en-US" sz="1100" kern="1200"/>
            <a:t>Collaborate with the student teacher in a way that allows the student to grow and develop skills and dispositions necessary for teaching.</a:t>
          </a:r>
        </a:p>
      </dsp:txBody>
      <dsp:txXfrm>
        <a:off x="9653" y="716125"/>
        <a:ext cx="1931088" cy="2161451"/>
      </dsp:txXfrm>
    </dsp:sp>
    <dsp:sp modelId="{9D42846A-F6C1-4621-8102-0972F3F4D4C2}">
      <dsp:nvSpPr>
        <dsp:cNvPr id="0" name=""/>
        <dsp:cNvSpPr/>
      </dsp:nvSpPr>
      <dsp:spPr>
        <a:xfrm>
          <a:off x="2089859" y="79503"/>
          <a:ext cx="2122075" cy="636622"/>
        </a:xfrm>
        <a:prstGeom prst="chevron">
          <a:avLst>
            <a:gd name="adj" fmla="val 3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605" tIns="78605" rIns="78605" bIns="78605" numCol="1" spcCol="1270" anchor="ctr" anchorCtr="0">
          <a:noAutofit/>
        </a:bodyPr>
        <a:lstStyle/>
        <a:p>
          <a:pPr marL="0" lvl="0" indent="0" algn="ctr" defTabSz="977900">
            <a:lnSpc>
              <a:spcPct val="90000"/>
            </a:lnSpc>
            <a:spcBef>
              <a:spcPct val="0"/>
            </a:spcBef>
            <a:spcAft>
              <a:spcPct val="35000"/>
            </a:spcAft>
            <a:buNone/>
          </a:pPr>
          <a:r>
            <a:rPr lang="en-US" sz="2200" kern="1200"/>
            <a:t>Evaluate</a:t>
          </a:r>
        </a:p>
      </dsp:txBody>
      <dsp:txXfrm>
        <a:off x="2280846" y="79503"/>
        <a:ext cx="1740101" cy="636622"/>
      </dsp:txXfrm>
    </dsp:sp>
    <dsp:sp modelId="{C0533293-3796-45B3-8B5D-8FBB7AC74702}">
      <dsp:nvSpPr>
        <dsp:cNvPr id="0" name=""/>
        <dsp:cNvSpPr/>
      </dsp:nvSpPr>
      <dsp:spPr>
        <a:xfrm>
          <a:off x="2089859" y="716125"/>
          <a:ext cx="1931088" cy="2161451"/>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599" tIns="152599" rIns="152599" bIns="305198" numCol="1" spcCol="1270" anchor="t" anchorCtr="0">
          <a:noAutofit/>
        </a:bodyPr>
        <a:lstStyle/>
        <a:p>
          <a:pPr marL="0" lvl="0" indent="0" algn="l" defTabSz="488950">
            <a:lnSpc>
              <a:spcPct val="90000"/>
            </a:lnSpc>
            <a:spcBef>
              <a:spcPct val="0"/>
            </a:spcBef>
            <a:spcAft>
              <a:spcPct val="35000"/>
            </a:spcAft>
            <a:buNone/>
          </a:pPr>
          <a:r>
            <a:rPr lang="en-US" sz="1100" kern="1200" dirty="0"/>
            <a:t>Evaluate student teacher’s proficiency as a student teacher based on the ten teacher standards at least twice during the semester. An email which includes a link to the evaluation will be sent at the beginning of the semester.</a:t>
          </a:r>
        </a:p>
      </dsp:txBody>
      <dsp:txXfrm>
        <a:off x="2089859" y="716125"/>
        <a:ext cx="1931088" cy="2161451"/>
      </dsp:txXfrm>
    </dsp:sp>
    <dsp:sp modelId="{CC012B68-29E8-4167-93EF-C2CA0BB3A453}">
      <dsp:nvSpPr>
        <dsp:cNvPr id="0" name=""/>
        <dsp:cNvSpPr/>
      </dsp:nvSpPr>
      <dsp:spPr>
        <a:xfrm>
          <a:off x="4170065" y="79503"/>
          <a:ext cx="2122075" cy="636622"/>
        </a:xfrm>
        <a:prstGeom prst="chevron">
          <a:avLst>
            <a:gd name="adj" fmla="val 3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605" tIns="78605" rIns="78605" bIns="78605" numCol="1" spcCol="1270" anchor="ctr" anchorCtr="0">
          <a:noAutofit/>
        </a:bodyPr>
        <a:lstStyle/>
        <a:p>
          <a:pPr marL="0" lvl="0" indent="0" algn="ctr" defTabSz="977900">
            <a:lnSpc>
              <a:spcPct val="90000"/>
            </a:lnSpc>
            <a:spcBef>
              <a:spcPct val="0"/>
            </a:spcBef>
            <a:spcAft>
              <a:spcPct val="35000"/>
            </a:spcAft>
            <a:buNone/>
          </a:pPr>
          <a:r>
            <a:rPr lang="en-US" sz="2200" kern="1200"/>
            <a:t>Conference</a:t>
          </a:r>
        </a:p>
      </dsp:txBody>
      <dsp:txXfrm>
        <a:off x="4361052" y="79503"/>
        <a:ext cx="1740101" cy="636622"/>
      </dsp:txXfrm>
    </dsp:sp>
    <dsp:sp modelId="{BA7287A2-F697-434A-819D-29F1DD5CA2BC}">
      <dsp:nvSpPr>
        <dsp:cNvPr id="0" name=""/>
        <dsp:cNvSpPr/>
      </dsp:nvSpPr>
      <dsp:spPr>
        <a:xfrm>
          <a:off x="4170065" y="716125"/>
          <a:ext cx="1931088" cy="2161451"/>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599" tIns="152599" rIns="152599" bIns="305198" numCol="1" spcCol="1270" anchor="t" anchorCtr="0">
          <a:noAutofit/>
        </a:bodyPr>
        <a:lstStyle/>
        <a:p>
          <a:pPr marL="0" lvl="0" indent="0" algn="l" defTabSz="488950">
            <a:lnSpc>
              <a:spcPct val="90000"/>
            </a:lnSpc>
            <a:spcBef>
              <a:spcPct val="0"/>
            </a:spcBef>
            <a:spcAft>
              <a:spcPct val="35000"/>
            </a:spcAft>
            <a:buNone/>
          </a:pPr>
          <a:r>
            <a:rPr lang="en-US" sz="1100" kern="1200" dirty="0"/>
            <a:t>Conference with the student teacher and Educate-WI supervisor at least three times during the placement.</a:t>
          </a:r>
        </a:p>
      </dsp:txBody>
      <dsp:txXfrm>
        <a:off x="4170065" y="716125"/>
        <a:ext cx="1931088" cy="2161451"/>
      </dsp:txXfrm>
    </dsp:sp>
    <dsp:sp modelId="{8DE432D6-1ABB-44C6-8F5C-576754788726}">
      <dsp:nvSpPr>
        <dsp:cNvPr id="0" name=""/>
        <dsp:cNvSpPr/>
      </dsp:nvSpPr>
      <dsp:spPr>
        <a:xfrm>
          <a:off x="6250271" y="79503"/>
          <a:ext cx="2122075" cy="636622"/>
        </a:xfrm>
        <a:prstGeom prst="chevron">
          <a:avLst>
            <a:gd name="adj" fmla="val 3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605" tIns="78605" rIns="78605" bIns="78605" numCol="1" spcCol="1270" anchor="ctr" anchorCtr="0">
          <a:noAutofit/>
        </a:bodyPr>
        <a:lstStyle/>
        <a:p>
          <a:pPr marL="0" lvl="0" indent="0" algn="ctr" defTabSz="977900">
            <a:lnSpc>
              <a:spcPct val="90000"/>
            </a:lnSpc>
            <a:spcBef>
              <a:spcPct val="0"/>
            </a:spcBef>
            <a:spcAft>
              <a:spcPct val="35000"/>
            </a:spcAft>
            <a:buNone/>
          </a:pPr>
          <a:r>
            <a:rPr lang="en-US" sz="2200" kern="1200"/>
            <a:t>Communicate</a:t>
          </a:r>
        </a:p>
      </dsp:txBody>
      <dsp:txXfrm>
        <a:off x="6441258" y="79503"/>
        <a:ext cx="1740101" cy="636622"/>
      </dsp:txXfrm>
    </dsp:sp>
    <dsp:sp modelId="{BC5305B4-41EB-4A88-B598-512612C8E7CF}">
      <dsp:nvSpPr>
        <dsp:cNvPr id="0" name=""/>
        <dsp:cNvSpPr/>
      </dsp:nvSpPr>
      <dsp:spPr>
        <a:xfrm>
          <a:off x="6250271" y="716125"/>
          <a:ext cx="1931088" cy="2161451"/>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599" tIns="152599" rIns="152599" bIns="305198" numCol="1" spcCol="1270" anchor="t" anchorCtr="0">
          <a:noAutofit/>
        </a:bodyPr>
        <a:lstStyle/>
        <a:p>
          <a:pPr marL="0" lvl="0" indent="0" algn="l" defTabSz="488950">
            <a:lnSpc>
              <a:spcPct val="90000"/>
            </a:lnSpc>
            <a:spcBef>
              <a:spcPct val="0"/>
            </a:spcBef>
            <a:spcAft>
              <a:spcPct val="35000"/>
            </a:spcAft>
            <a:buNone/>
          </a:pPr>
          <a:r>
            <a:rPr lang="en-US" sz="1100" kern="1200" dirty="0"/>
            <a:t>Communicate with the Educate-WI supervisor, advisor and/or program administrator at the first sign of challenges. If the student is hired on a Tier I license with stipulations, the immediate supervisor (typically the principal or director of special education) should also be included in the communications.</a:t>
          </a:r>
        </a:p>
      </dsp:txBody>
      <dsp:txXfrm>
        <a:off x="6250271" y="716125"/>
        <a:ext cx="1931088" cy="21614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B34FC2-4542-4D1F-A9B4-EFBB2579C649}">
      <dsp:nvSpPr>
        <dsp:cNvPr id="0" name=""/>
        <dsp:cNvSpPr/>
      </dsp:nvSpPr>
      <dsp:spPr>
        <a:xfrm>
          <a:off x="545699" y="152886"/>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76014C-6B14-4BF2-B686-70B9D84CFAAA}">
      <dsp:nvSpPr>
        <dsp:cNvPr id="0" name=""/>
        <dsp:cNvSpPr/>
      </dsp:nvSpPr>
      <dsp:spPr>
        <a:xfrm>
          <a:off x="779699" y="386886"/>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A75F39-C04E-49A2-AFCF-4B567C7F8DEB}">
      <dsp:nvSpPr>
        <dsp:cNvPr id="0" name=""/>
        <dsp:cNvSpPr/>
      </dsp:nvSpPr>
      <dsp:spPr>
        <a:xfrm>
          <a:off x="194699" y="1592886"/>
          <a:ext cx="1800000" cy="1135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Collaborate with the student and cooperating teacher to schedule observations,  evaluations and conferences</a:t>
          </a:r>
        </a:p>
      </dsp:txBody>
      <dsp:txXfrm>
        <a:off x="194699" y="1592886"/>
        <a:ext cx="1800000" cy="1135107"/>
      </dsp:txXfrm>
    </dsp:sp>
    <dsp:sp modelId="{B59B8520-F057-4EEE-AEEE-D763EEB9AEFB}">
      <dsp:nvSpPr>
        <dsp:cNvPr id="0" name=""/>
        <dsp:cNvSpPr/>
      </dsp:nvSpPr>
      <dsp:spPr>
        <a:xfrm>
          <a:off x="2660700" y="152886"/>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9813E6-ECFC-4460-BB02-D36EF7B1DBFC}">
      <dsp:nvSpPr>
        <dsp:cNvPr id="0" name=""/>
        <dsp:cNvSpPr/>
      </dsp:nvSpPr>
      <dsp:spPr>
        <a:xfrm>
          <a:off x="2894700" y="386886"/>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5D5B4A-4AF6-485E-8250-6DF1334B3808}">
      <dsp:nvSpPr>
        <dsp:cNvPr id="0" name=""/>
        <dsp:cNvSpPr/>
      </dsp:nvSpPr>
      <dsp:spPr>
        <a:xfrm>
          <a:off x="2309700" y="1592886"/>
          <a:ext cx="1800000" cy="1135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Observe and Evaluate the student teacher‘s proficiency on the 10 Wisconsin Teacher Standards, a minimum of three (3) times throughout the semester</a:t>
          </a:r>
        </a:p>
      </dsp:txBody>
      <dsp:txXfrm>
        <a:off x="2309700" y="1592886"/>
        <a:ext cx="1800000" cy="1135107"/>
      </dsp:txXfrm>
    </dsp:sp>
    <dsp:sp modelId="{EDBD7782-6EDA-4FAF-B47B-2079BBC5FF0D}">
      <dsp:nvSpPr>
        <dsp:cNvPr id="0" name=""/>
        <dsp:cNvSpPr/>
      </dsp:nvSpPr>
      <dsp:spPr>
        <a:xfrm>
          <a:off x="4775700" y="152886"/>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B80A62-284B-4086-A280-A2383C458913}">
      <dsp:nvSpPr>
        <dsp:cNvPr id="0" name=""/>
        <dsp:cNvSpPr/>
      </dsp:nvSpPr>
      <dsp:spPr>
        <a:xfrm>
          <a:off x="5009700" y="386886"/>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A607ED-8763-41EB-9498-5E8D40652D7B}">
      <dsp:nvSpPr>
        <dsp:cNvPr id="0" name=""/>
        <dsp:cNvSpPr/>
      </dsp:nvSpPr>
      <dsp:spPr>
        <a:xfrm>
          <a:off x="4424700" y="1592886"/>
          <a:ext cx="1800000" cy="1135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Conference with the student teacher and cooperating teacher at least three (3) times throughout the semester.</a:t>
          </a:r>
        </a:p>
      </dsp:txBody>
      <dsp:txXfrm>
        <a:off x="4424700" y="1592886"/>
        <a:ext cx="1800000" cy="1135107"/>
      </dsp:txXfrm>
    </dsp:sp>
    <dsp:sp modelId="{71076F01-C6E7-4C90-BA79-9C0C88C7B1FF}">
      <dsp:nvSpPr>
        <dsp:cNvPr id="0" name=""/>
        <dsp:cNvSpPr/>
      </dsp:nvSpPr>
      <dsp:spPr>
        <a:xfrm>
          <a:off x="6890700" y="152886"/>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547751-43D0-4080-AE7B-47738BA83555}">
      <dsp:nvSpPr>
        <dsp:cNvPr id="0" name=""/>
        <dsp:cNvSpPr/>
      </dsp:nvSpPr>
      <dsp:spPr>
        <a:xfrm>
          <a:off x="7124700" y="386886"/>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AF1A9D-078D-4B44-A53F-2D0D5710C46D}">
      <dsp:nvSpPr>
        <dsp:cNvPr id="0" name=""/>
        <dsp:cNvSpPr/>
      </dsp:nvSpPr>
      <dsp:spPr>
        <a:xfrm>
          <a:off x="6539700" y="1592886"/>
          <a:ext cx="1800000" cy="1135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Communicate with the Program Administrator if the student is not demonstrating proficiency.</a:t>
          </a:r>
        </a:p>
      </dsp:txBody>
      <dsp:txXfrm>
        <a:off x="6539700" y="1592886"/>
        <a:ext cx="1800000" cy="11351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D3CEB4-DF12-41F5-883D-A716A3F6F91F}">
      <dsp:nvSpPr>
        <dsp:cNvPr id="0" name=""/>
        <dsp:cNvSpPr/>
      </dsp:nvSpPr>
      <dsp:spPr>
        <a:xfrm>
          <a:off x="0" y="1642"/>
          <a:ext cx="6193036" cy="83249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67E0E7-FB99-4326-ADEC-3357CFE220CF}">
      <dsp:nvSpPr>
        <dsp:cNvPr id="0" name=""/>
        <dsp:cNvSpPr/>
      </dsp:nvSpPr>
      <dsp:spPr>
        <a:xfrm>
          <a:off x="251829" y="188954"/>
          <a:ext cx="457872" cy="4578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60C59E-5603-42B4-A99B-8B08C6FFC3F2}">
      <dsp:nvSpPr>
        <dsp:cNvPr id="0" name=""/>
        <dsp:cNvSpPr/>
      </dsp:nvSpPr>
      <dsp:spPr>
        <a:xfrm>
          <a:off x="961532" y="1642"/>
          <a:ext cx="5231503"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622300">
            <a:lnSpc>
              <a:spcPct val="90000"/>
            </a:lnSpc>
            <a:spcBef>
              <a:spcPct val="0"/>
            </a:spcBef>
            <a:spcAft>
              <a:spcPct val="35000"/>
            </a:spcAft>
            <a:buNone/>
          </a:pPr>
          <a:r>
            <a:rPr lang="en-US" sz="1400" kern="1200" dirty="0"/>
            <a:t>Communicate with the cooperating teacher and Educate-WI supervisor as needed throughout the semester.</a:t>
          </a:r>
        </a:p>
      </dsp:txBody>
      <dsp:txXfrm>
        <a:off x="961532" y="1642"/>
        <a:ext cx="5231503" cy="832495"/>
      </dsp:txXfrm>
    </dsp:sp>
    <dsp:sp modelId="{77AEF1F6-B26E-4A6D-927C-43933E57DF02}">
      <dsp:nvSpPr>
        <dsp:cNvPr id="0" name=""/>
        <dsp:cNvSpPr/>
      </dsp:nvSpPr>
      <dsp:spPr>
        <a:xfrm>
          <a:off x="0" y="1042261"/>
          <a:ext cx="6193036" cy="83249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08683-5E11-49B3-A392-7531BCDB9DF5}">
      <dsp:nvSpPr>
        <dsp:cNvPr id="0" name=""/>
        <dsp:cNvSpPr/>
      </dsp:nvSpPr>
      <dsp:spPr>
        <a:xfrm>
          <a:off x="251829" y="1229573"/>
          <a:ext cx="457872" cy="45787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A45687-0FC0-4166-BC7C-C1D6E7DF0E8E}">
      <dsp:nvSpPr>
        <dsp:cNvPr id="0" name=""/>
        <dsp:cNvSpPr/>
      </dsp:nvSpPr>
      <dsp:spPr>
        <a:xfrm>
          <a:off x="961532" y="1042261"/>
          <a:ext cx="5231503"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622300">
            <a:lnSpc>
              <a:spcPct val="90000"/>
            </a:lnSpc>
            <a:spcBef>
              <a:spcPct val="0"/>
            </a:spcBef>
            <a:spcAft>
              <a:spcPct val="35000"/>
            </a:spcAft>
            <a:buNone/>
          </a:pPr>
          <a:r>
            <a:rPr lang="en-US" sz="1400" kern="1200" dirty="0"/>
            <a:t>Assist the team in problem solving challenges by clearly identifying the problem, setting goals for improvement, and developing an action plan which may include the facilitation of ongoing team meetings.</a:t>
          </a:r>
        </a:p>
      </dsp:txBody>
      <dsp:txXfrm>
        <a:off x="961532" y="1042261"/>
        <a:ext cx="5231503" cy="832495"/>
      </dsp:txXfrm>
    </dsp:sp>
    <dsp:sp modelId="{95A33655-DF02-4A1E-8C43-3415CEDDFE49}">
      <dsp:nvSpPr>
        <dsp:cNvPr id="0" name=""/>
        <dsp:cNvSpPr/>
      </dsp:nvSpPr>
      <dsp:spPr>
        <a:xfrm>
          <a:off x="0" y="2082880"/>
          <a:ext cx="6193036" cy="83249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4AE26C-A327-41E5-96C5-625658DEBDF8}">
      <dsp:nvSpPr>
        <dsp:cNvPr id="0" name=""/>
        <dsp:cNvSpPr/>
      </dsp:nvSpPr>
      <dsp:spPr>
        <a:xfrm>
          <a:off x="251829" y="2270192"/>
          <a:ext cx="457872" cy="4578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BA1A5C-F362-47CD-9551-D89D8405DA75}">
      <dsp:nvSpPr>
        <dsp:cNvPr id="0" name=""/>
        <dsp:cNvSpPr/>
      </dsp:nvSpPr>
      <dsp:spPr>
        <a:xfrm>
          <a:off x="961532" y="2082880"/>
          <a:ext cx="5231503"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622300">
            <a:lnSpc>
              <a:spcPct val="90000"/>
            </a:lnSpc>
            <a:spcBef>
              <a:spcPct val="0"/>
            </a:spcBef>
            <a:spcAft>
              <a:spcPct val="35000"/>
            </a:spcAft>
            <a:buNone/>
          </a:pPr>
          <a:r>
            <a:rPr lang="en-US" sz="1400" kern="1200" dirty="0"/>
            <a:t>Support the student through completion of the program.</a:t>
          </a:r>
        </a:p>
      </dsp:txBody>
      <dsp:txXfrm>
        <a:off x="961532" y="2082880"/>
        <a:ext cx="5231503" cy="832495"/>
      </dsp:txXfrm>
    </dsp:sp>
    <dsp:sp modelId="{B21A69AA-BD0B-4C7E-A348-C2D7A6965480}">
      <dsp:nvSpPr>
        <dsp:cNvPr id="0" name=""/>
        <dsp:cNvSpPr/>
      </dsp:nvSpPr>
      <dsp:spPr>
        <a:xfrm>
          <a:off x="0" y="3123500"/>
          <a:ext cx="6193036" cy="832495"/>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2051BB-8033-473D-83B9-E81B1FB20458}">
      <dsp:nvSpPr>
        <dsp:cNvPr id="0" name=""/>
        <dsp:cNvSpPr/>
      </dsp:nvSpPr>
      <dsp:spPr>
        <a:xfrm>
          <a:off x="251829" y="3310811"/>
          <a:ext cx="457872" cy="45787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9F9AAD-75CE-436E-9A53-77527CDB8854}">
      <dsp:nvSpPr>
        <dsp:cNvPr id="0" name=""/>
        <dsp:cNvSpPr/>
      </dsp:nvSpPr>
      <dsp:spPr>
        <a:xfrm>
          <a:off x="961532" y="3123500"/>
          <a:ext cx="5231503"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622300">
            <a:lnSpc>
              <a:spcPct val="90000"/>
            </a:lnSpc>
            <a:spcBef>
              <a:spcPct val="0"/>
            </a:spcBef>
            <a:spcAft>
              <a:spcPct val="35000"/>
            </a:spcAft>
            <a:buNone/>
          </a:pPr>
          <a:r>
            <a:rPr lang="en-US" sz="1400" kern="1200" dirty="0"/>
            <a:t>Review student teaching evaluations and issue a Pass/Fail grade for student teaching.</a:t>
          </a:r>
        </a:p>
      </dsp:txBody>
      <dsp:txXfrm>
        <a:off x="961532" y="3123500"/>
        <a:ext cx="5231503" cy="8324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C4F1C-33DD-41AF-BCA4-B573D38AD81E}">
      <dsp:nvSpPr>
        <dsp:cNvPr id="0" name=""/>
        <dsp:cNvSpPr/>
      </dsp:nvSpPr>
      <dsp:spPr>
        <a:xfrm>
          <a:off x="0" y="10354"/>
          <a:ext cx="5870673" cy="10003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Students must demonstrate “proficiency” on each of the 10 Teaching Standards in order to pass the student teaching portion of the Educate-WI program as evaluated by </a:t>
          </a:r>
          <a:r>
            <a:rPr lang="en-US" sz="1500" i="1" kern="1200" dirty="0"/>
            <a:t>BOTH</a:t>
          </a:r>
          <a:r>
            <a:rPr lang="en-US" sz="1500" kern="1200" dirty="0"/>
            <a:t> the cooperating teacher and the Educate-WI supervisor.</a:t>
          </a:r>
        </a:p>
      </dsp:txBody>
      <dsp:txXfrm>
        <a:off x="48833" y="59187"/>
        <a:ext cx="5773007" cy="902684"/>
      </dsp:txXfrm>
    </dsp:sp>
    <dsp:sp modelId="{7DF64A5B-F563-46A6-A736-96545B47E56A}">
      <dsp:nvSpPr>
        <dsp:cNvPr id="0" name=""/>
        <dsp:cNvSpPr/>
      </dsp:nvSpPr>
      <dsp:spPr>
        <a:xfrm>
          <a:off x="0" y="1053904"/>
          <a:ext cx="5870673" cy="100035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Proficiency is demonstrated by achieving at least a score of 3 points (out of 5 points) on each of the 10 Wisconsin Teacher Standards included on the Student Teaching Evaluation Rubric.</a:t>
          </a:r>
        </a:p>
      </dsp:txBody>
      <dsp:txXfrm>
        <a:off x="48833" y="1102737"/>
        <a:ext cx="5773007" cy="902684"/>
      </dsp:txXfrm>
    </dsp:sp>
    <dsp:sp modelId="{A1E38B30-60C9-493E-A1F6-581C305A433E}">
      <dsp:nvSpPr>
        <dsp:cNvPr id="0" name=""/>
        <dsp:cNvSpPr/>
      </dsp:nvSpPr>
      <dsp:spPr>
        <a:xfrm>
          <a:off x="0" y="2097454"/>
          <a:ext cx="5870673" cy="100035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The student teacher’s proficiency on the Wisconsin10 Teacher Standards should be evaluated according to their level </a:t>
          </a:r>
          <a:r>
            <a:rPr lang="en-US" sz="1500" b="1" i="1" kern="1200" dirty="0"/>
            <a:t>as a student </a:t>
          </a:r>
          <a:r>
            <a:rPr lang="en-US" sz="1500" b="1" kern="1200" dirty="0"/>
            <a:t>teacher, </a:t>
          </a:r>
          <a:r>
            <a:rPr lang="en-US" sz="1500" kern="1200" dirty="0"/>
            <a:t>not as an experienced/professional teacher.</a:t>
          </a:r>
        </a:p>
      </dsp:txBody>
      <dsp:txXfrm>
        <a:off x="48833" y="2146287"/>
        <a:ext cx="5773007" cy="902684"/>
      </dsp:txXfrm>
    </dsp:sp>
    <dsp:sp modelId="{55DB0C34-4471-4797-910A-D2F71E051557}">
      <dsp:nvSpPr>
        <dsp:cNvPr id="0" name=""/>
        <dsp:cNvSpPr/>
      </dsp:nvSpPr>
      <dsp:spPr>
        <a:xfrm>
          <a:off x="0" y="3141005"/>
          <a:ext cx="5870673" cy="10003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A standard may be recorded as “not observed” because it wasn’t evident at the time of the observation. Be sure to communicate any “not observed” standards to the student so they prepare to be evaluated on those in the next scheduled evaluation.</a:t>
          </a:r>
        </a:p>
      </dsp:txBody>
      <dsp:txXfrm>
        <a:off x="48833" y="3189838"/>
        <a:ext cx="5773007" cy="9026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C0C80-EE15-4D19-B6A7-FCFEDF5B231E}">
      <dsp:nvSpPr>
        <dsp:cNvPr id="0" name=""/>
        <dsp:cNvSpPr/>
      </dsp:nvSpPr>
      <dsp:spPr>
        <a:xfrm>
          <a:off x="0" y="2413795"/>
          <a:ext cx="5248274" cy="158371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a:t>An example of this would be Standard #9 –the student teacher’s reflection and continuous professional growth may not be observable during a math lesson, however, key questions asked during the conferences with the student teacher, cooperating teacher, and supervisor may allow the evaluator insight for rating this standard.</a:t>
          </a:r>
        </a:p>
      </dsp:txBody>
      <dsp:txXfrm>
        <a:off x="0" y="2413795"/>
        <a:ext cx="5248274" cy="1583711"/>
      </dsp:txXfrm>
    </dsp:sp>
    <dsp:sp modelId="{A5268A5E-6692-4357-BB36-FBAB7292BD97}">
      <dsp:nvSpPr>
        <dsp:cNvPr id="0" name=""/>
        <dsp:cNvSpPr/>
      </dsp:nvSpPr>
      <dsp:spPr>
        <a:xfrm rot="10800000">
          <a:off x="0" y="0"/>
          <a:ext cx="5248274" cy="2435747"/>
        </a:xfrm>
        <a:prstGeom prst="upArrowCallout">
          <a:avLst/>
        </a:prstGeom>
        <a:solidFill>
          <a:schemeClr val="accent3">
            <a:hueOff val="-1651300"/>
            <a:satOff val="41967"/>
            <a:lumOff val="-1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Not observed should only apply to a standard that you were not able to observe in </a:t>
          </a:r>
          <a:r>
            <a:rPr lang="en-US" sz="1700" i="1" kern="1200" dirty="0"/>
            <a:t>any capacity </a:t>
          </a:r>
          <a:r>
            <a:rPr lang="en-US" sz="1700" kern="1200" dirty="0"/>
            <a:t>– in this sense, ‘not observed’ is</a:t>
          </a:r>
          <a:r>
            <a:rPr lang="en-US" sz="1700" b="1" kern="1200" dirty="0"/>
            <a:t> not </a:t>
          </a:r>
          <a:r>
            <a:rPr lang="en-US" sz="1700" kern="1200" dirty="0"/>
            <a:t>taken literally as “not observed during the lesson”.</a:t>
          </a:r>
        </a:p>
      </dsp:txBody>
      <dsp:txXfrm rot="10800000">
        <a:off x="0" y="0"/>
        <a:ext cx="5248274" cy="15826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62C2DB-5996-4BB1-874B-800C7B0754E8}">
      <dsp:nvSpPr>
        <dsp:cNvPr id="0" name=""/>
        <dsp:cNvSpPr/>
      </dsp:nvSpPr>
      <dsp:spPr>
        <a:xfrm>
          <a:off x="0" y="0"/>
          <a:ext cx="6339840" cy="103018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If a student scores less than a three (3) on any standard during any evaluation, the supervisor and cooperating teacher will recommend strategies to the student to help improve the score on the next evaluation.</a:t>
          </a:r>
        </a:p>
      </dsp:txBody>
      <dsp:txXfrm>
        <a:off x="30173" y="30173"/>
        <a:ext cx="5141134" cy="969843"/>
      </dsp:txXfrm>
    </dsp:sp>
    <dsp:sp modelId="{4E69B8E5-91D5-42BD-B307-55C6B6E6DE04}">
      <dsp:nvSpPr>
        <dsp:cNvPr id="0" name=""/>
        <dsp:cNvSpPr/>
      </dsp:nvSpPr>
      <dsp:spPr>
        <a:xfrm>
          <a:off x="530961" y="1217496"/>
          <a:ext cx="6339840" cy="1030189"/>
        </a:xfrm>
        <a:prstGeom prst="roundRect">
          <a:avLst>
            <a:gd name="adj" fmla="val 10000"/>
          </a:avLst>
        </a:prstGeom>
        <a:solidFill>
          <a:schemeClr val="accent3">
            <a:hueOff val="-550433"/>
            <a:satOff val="13989"/>
            <a:lumOff val="-42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The student will need to set a goal for that standard in their Educate-WI student account based on the recommended strategies.</a:t>
          </a:r>
        </a:p>
      </dsp:txBody>
      <dsp:txXfrm>
        <a:off x="561134" y="1247669"/>
        <a:ext cx="5078909" cy="969843"/>
      </dsp:txXfrm>
    </dsp:sp>
    <dsp:sp modelId="{6B09600A-9EA5-47EC-8722-E7CE1E79596E}">
      <dsp:nvSpPr>
        <dsp:cNvPr id="0" name=""/>
        <dsp:cNvSpPr/>
      </dsp:nvSpPr>
      <dsp:spPr>
        <a:xfrm>
          <a:off x="1053998" y="2434992"/>
          <a:ext cx="6339840" cy="1030189"/>
        </a:xfrm>
        <a:prstGeom prst="roundRect">
          <a:avLst>
            <a:gd name="adj" fmla="val 10000"/>
          </a:avLst>
        </a:prstGeom>
        <a:solidFill>
          <a:schemeClr val="accent3">
            <a:hueOff val="-1100867"/>
            <a:satOff val="27978"/>
            <a:lumOff val="-84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Additional evaluations beyond the minimum requirement of two evaluations by the cooperating teacher and three evaluations by the Educate-WI supervisor may be needed to allow the student time and support to develop specific skills.</a:t>
          </a:r>
        </a:p>
      </dsp:txBody>
      <dsp:txXfrm>
        <a:off x="1084171" y="2465165"/>
        <a:ext cx="5086834" cy="969843"/>
      </dsp:txXfrm>
    </dsp:sp>
    <dsp:sp modelId="{9A0E8375-E09C-418B-A124-3964CA59141C}">
      <dsp:nvSpPr>
        <dsp:cNvPr id="0" name=""/>
        <dsp:cNvSpPr/>
      </dsp:nvSpPr>
      <dsp:spPr>
        <a:xfrm>
          <a:off x="1584959" y="3652488"/>
          <a:ext cx="6339840" cy="1030189"/>
        </a:xfrm>
        <a:prstGeom prst="roundRect">
          <a:avLst>
            <a:gd name="adj" fmla="val 10000"/>
          </a:avLst>
        </a:prstGeom>
        <a:solidFill>
          <a:schemeClr val="accent3">
            <a:hueOff val="-1651300"/>
            <a:satOff val="41967"/>
            <a:lumOff val="-1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If a challenge persists, a team meeting will be scheduled to include the student teacher, cooperating teacher, Educate-WI supervisor, instructor/advisor, program administrator, and program director to establish an action plan for improvement. NOTE: If the student teacher is hired under a Tier I license with stipulations, his/her immediate supervisor (typically the principal or director of special education) will also be included.</a:t>
          </a:r>
        </a:p>
      </dsp:txBody>
      <dsp:txXfrm>
        <a:off x="1615132" y="3682661"/>
        <a:ext cx="5078909" cy="969843"/>
      </dsp:txXfrm>
    </dsp:sp>
    <dsp:sp modelId="{084EEB75-97E8-42C6-9D77-67E9B834964B}">
      <dsp:nvSpPr>
        <dsp:cNvPr id="0" name=""/>
        <dsp:cNvSpPr/>
      </dsp:nvSpPr>
      <dsp:spPr>
        <a:xfrm>
          <a:off x="5670217" y="789031"/>
          <a:ext cx="669622" cy="669622"/>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5820882" y="789031"/>
        <a:ext cx="368292" cy="503891"/>
      </dsp:txXfrm>
    </dsp:sp>
    <dsp:sp modelId="{245CB589-C07D-49F4-ACE7-A94DAD0214C4}">
      <dsp:nvSpPr>
        <dsp:cNvPr id="0" name=""/>
        <dsp:cNvSpPr/>
      </dsp:nvSpPr>
      <dsp:spPr>
        <a:xfrm>
          <a:off x="6201178" y="2006527"/>
          <a:ext cx="669622" cy="669622"/>
        </a:xfrm>
        <a:prstGeom prst="downArrow">
          <a:avLst>
            <a:gd name="adj1" fmla="val 55000"/>
            <a:gd name="adj2" fmla="val 45000"/>
          </a:avLst>
        </a:prstGeom>
        <a:solidFill>
          <a:schemeClr val="accent3">
            <a:tint val="40000"/>
            <a:alpha val="90000"/>
            <a:hueOff val="-1241177"/>
            <a:satOff val="-3091"/>
            <a:lumOff val="-648"/>
            <a:alphaOff val="0"/>
          </a:schemeClr>
        </a:solidFill>
        <a:ln w="12700" cap="flat" cmpd="sng" algn="ctr">
          <a:solidFill>
            <a:schemeClr val="accent3">
              <a:tint val="40000"/>
              <a:alpha val="90000"/>
              <a:hueOff val="-1241177"/>
              <a:satOff val="-3091"/>
              <a:lumOff val="-6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6351843" y="2006527"/>
        <a:ext cx="368292" cy="503891"/>
      </dsp:txXfrm>
    </dsp:sp>
    <dsp:sp modelId="{7F0AFE7A-7236-446B-97B4-B15EFC37AE4E}">
      <dsp:nvSpPr>
        <dsp:cNvPr id="0" name=""/>
        <dsp:cNvSpPr/>
      </dsp:nvSpPr>
      <dsp:spPr>
        <a:xfrm>
          <a:off x="6724215" y="3224023"/>
          <a:ext cx="669622" cy="669622"/>
        </a:xfrm>
        <a:prstGeom prst="downArrow">
          <a:avLst>
            <a:gd name="adj1" fmla="val 55000"/>
            <a:gd name="adj2" fmla="val 45000"/>
          </a:avLst>
        </a:prstGeom>
        <a:solidFill>
          <a:schemeClr val="accent3">
            <a:tint val="40000"/>
            <a:alpha val="90000"/>
            <a:hueOff val="-2482354"/>
            <a:satOff val="-6183"/>
            <a:lumOff val="-1296"/>
            <a:alphaOff val="0"/>
          </a:schemeClr>
        </a:solidFill>
        <a:ln w="12700" cap="flat" cmpd="sng" algn="ctr">
          <a:solidFill>
            <a:schemeClr val="accent3">
              <a:tint val="40000"/>
              <a:alpha val="90000"/>
              <a:hueOff val="-2482354"/>
              <a:satOff val="-6183"/>
              <a:lumOff val="-12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6874880" y="3224023"/>
        <a:ext cx="368292" cy="5038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9D9DD2-D3E8-4D59-B66E-4E5349996A04}">
      <dsp:nvSpPr>
        <dsp:cNvPr id="0" name=""/>
        <dsp:cNvSpPr/>
      </dsp:nvSpPr>
      <dsp:spPr>
        <a:xfrm>
          <a:off x="981" y="50722"/>
          <a:ext cx="3444487" cy="21872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70C471-81EE-4BDC-885E-B5478DD388C0}">
      <dsp:nvSpPr>
        <dsp:cNvPr id="0" name=""/>
        <dsp:cNvSpPr/>
      </dsp:nvSpPr>
      <dsp:spPr>
        <a:xfrm>
          <a:off x="383702" y="414307"/>
          <a:ext cx="3444487" cy="218724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Obtain a minimum of 3 points </a:t>
          </a:r>
          <a:r>
            <a:rPr lang="en-US" sz="2600" b="1" kern="1200"/>
            <a:t>on each standard </a:t>
          </a:r>
          <a:r>
            <a:rPr lang="en-US" sz="2600" kern="1200"/>
            <a:t>per the two evaluations from the cooperating teacher.</a:t>
          </a:r>
        </a:p>
      </dsp:txBody>
      <dsp:txXfrm>
        <a:off x="447764" y="478369"/>
        <a:ext cx="3316363" cy="2059125"/>
      </dsp:txXfrm>
    </dsp:sp>
    <dsp:sp modelId="{966E845E-9639-4579-B009-1708069A7F1E}">
      <dsp:nvSpPr>
        <dsp:cNvPr id="0" name=""/>
        <dsp:cNvSpPr/>
      </dsp:nvSpPr>
      <dsp:spPr>
        <a:xfrm>
          <a:off x="4210910" y="50722"/>
          <a:ext cx="3444487" cy="21872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D94FAD-3C2E-4290-8D5F-C366A8BC89ED}">
      <dsp:nvSpPr>
        <dsp:cNvPr id="0" name=""/>
        <dsp:cNvSpPr/>
      </dsp:nvSpPr>
      <dsp:spPr>
        <a:xfrm>
          <a:off x="4593631" y="414307"/>
          <a:ext cx="3444487" cy="218724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Obtain a minimum of 3 points </a:t>
          </a:r>
          <a:r>
            <a:rPr lang="en-US" sz="2600" b="1" kern="1200" dirty="0"/>
            <a:t>on each standard </a:t>
          </a:r>
          <a:r>
            <a:rPr lang="en-US" sz="2600" kern="1200" dirty="0"/>
            <a:t>per the three evaluations from the Educate-WI supervisor.</a:t>
          </a:r>
        </a:p>
      </dsp:txBody>
      <dsp:txXfrm>
        <a:off x="4657693" y="478369"/>
        <a:ext cx="3316363" cy="2059125"/>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3FB268-7359-4839-917F-10DC8D2CFE54}"/>
              </a:ext>
            </a:extLst>
          </p:cNvPr>
          <p:cNvSpPr>
            <a:spLocks noGrp="1"/>
          </p:cNvSpPr>
          <p:nvPr>
            <p:ph type="hdr" sz="quarter"/>
          </p:nvPr>
        </p:nvSpPr>
        <p:spPr>
          <a:xfrm>
            <a:off x="0" y="0"/>
            <a:ext cx="3038475" cy="466725"/>
          </a:xfrm>
          <a:prstGeom prst="rect">
            <a:avLst/>
          </a:prstGeom>
        </p:spPr>
        <p:txBody>
          <a:bodyPr vert="horz" lIns="93177" tIns="46589" rIns="93177" bIns="46589" rtlCol="0"/>
          <a:lstStyle>
            <a:lvl1pPr algn="l">
              <a:defRPr sz="1200">
                <a:latin typeface="Arial" charset="0"/>
                <a:ea typeface="ＭＳ Ｐゴシック" charset="-128"/>
              </a:defRPr>
            </a:lvl1pPr>
          </a:lstStyle>
          <a:p>
            <a:pPr>
              <a:defRPr/>
            </a:pPr>
            <a:r>
              <a:rPr lang="en-US"/>
              <a:t>Student Engagement and IEP Considerations</a:t>
            </a:r>
          </a:p>
        </p:txBody>
      </p:sp>
      <p:sp>
        <p:nvSpPr>
          <p:cNvPr id="3" name="Date Placeholder 2">
            <a:extLst>
              <a:ext uri="{FF2B5EF4-FFF2-40B4-BE49-F238E27FC236}">
                <a16:creationId xmlns:a16="http://schemas.microsoft.com/office/drawing/2014/main" id="{E7F122FC-75A2-41BB-B60B-DF8E38C637B8}"/>
              </a:ext>
            </a:extLst>
          </p:cNvPr>
          <p:cNvSpPr>
            <a:spLocks noGrp="1"/>
          </p:cNvSpPr>
          <p:nvPr>
            <p:ph type="dt" sz="quarter" idx="1"/>
          </p:nvPr>
        </p:nvSpPr>
        <p:spPr>
          <a:xfrm>
            <a:off x="3970338" y="0"/>
            <a:ext cx="3038475" cy="466725"/>
          </a:xfrm>
          <a:prstGeom prst="rect">
            <a:avLst/>
          </a:prstGeom>
        </p:spPr>
        <p:txBody>
          <a:bodyPr vert="horz" lIns="93177" tIns="46589" rIns="93177" bIns="46589" rtlCol="0"/>
          <a:lstStyle>
            <a:lvl1pPr algn="r">
              <a:defRPr sz="1200">
                <a:latin typeface="Arial" charset="0"/>
                <a:ea typeface="ＭＳ Ｐゴシック" charset="-128"/>
              </a:defRPr>
            </a:lvl1pPr>
          </a:lstStyle>
          <a:p>
            <a:pPr>
              <a:defRPr/>
            </a:pPr>
            <a:fld id="{B5AC4AEB-D7D6-4D37-8535-65D7A8DA240C}" type="datetimeFigureOut">
              <a:rPr lang="en-US"/>
              <a:pPr>
                <a:defRPr/>
              </a:pPr>
              <a:t>1/3/2023</a:t>
            </a:fld>
            <a:endParaRPr lang="en-US" dirty="0"/>
          </a:p>
        </p:txBody>
      </p:sp>
      <p:sp>
        <p:nvSpPr>
          <p:cNvPr id="4" name="Footer Placeholder 3">
            <a:extLst>
              <a:ext uri="{FF2B5EF4-FFF2-40B4-BE49-F238E27FC236}">
                <a16:creationId xmlns:a16="http://schemas.microsoft.com/office/drawing/2014/main" id="{0269514F-251F-4164-B3C5-2C36E85CF339}"/>
              </a:ext>
            </a:extLst>
          </p:cNvPr>
          <p:cNvSpPr>
            <a:spLocks noGrp="1"/>
          </p:cNvSpPr>
          <p:nvPr>
            <p:ph type="ftr" sz="quarter" idx="2"/>
          </p:nvPr>
        </p:nvSpPr>
        <p:spPr>
          <a:xfrm>
            <a:off x="0" y="8829675"/>
            <a:ext cx="3038475" cy="466725"/>
          </a:xfrm>
          <a:prstGeom prst="rect">
            <a:avLst/>
          </a:prstGeom>
        </p:spPr>
        <p:txBody>
          <a:bodyPr vert="horz" lIns="93177" tIns="46589" rIns="93177" bIns="46589" rtlCol="0" anchor="b"/>
          <a:lstStyle>
            <a:lvl1pPr algn="l">
              <a:defRPr sz="1200">
                <a:latin typeface="Arial" charset="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E27C1D0C-EE56-4E9F-9502-B8DA4D71D392}"/>
              </a:ext>
            </a:extLst>
          </p:cNvPr>
          <p:cNvSpPr>
            <a:spLocks noGrp="1"/>
          </p:cNvSpPr>
          <p:nvPr>
            <p:ph type="sldNum" sz="quarter" idx="3"/>
          </p:nvPr>
        </p:nvSpPr>
        <p:spPr>
          <a:xfrm>
            <a:off x="3970338" y="8829675"/>
            <a:ext cx="3038475" cy="466725"/>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pPr>
              <a:defRPr/>
            </a:pPr>
            <a:fld id="{D841F94A-5F4D-452E-9F1E-8D10CF432B43}"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A11DBE-9443-4901-BBFC-2180871E502C}"/>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ea typeface="+mn-ea"/>
                <a:cs typeface="+mn-cs"/>
              </a:defRPr>
            </a:lvl1pPr>
          </a:lstStyle>
          <a:p>
            <a:pPr>
              <a:defRPr/>
            </a:pPr>
            <a:r>
              <a:rPr lang="en-US"/>
              <a:t>Student Engagement and IEP Considerations</a:t>
            </a:r>
          </a:p>
        </p:txBody>
      </p:sp>
      <p:sp>
        <p:nvSpPr>
          <p:cNvPr id="3" name="Date Placeholder 2">
            <a:extLst>
              <a:ext uri="{FF2B5EF4-FFF2-40B4-BE49-F238E27FC236}">
                <a16:creationId xmlns:a16="http://schemas.microsoft.com/office/drawing/2014/main" id="{8360E126-C97E-4609-AB69-E4FB3B45CA15}"/>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atin typeface="Calibri" pitchFamily="34" charset="0"/>
                <a:ea typeface="ＭＳ Ｐゴシック" panose="020B0600070205080204" pitchFamily="34" charset="-128"/>
              </a:defRPr>
            </a:lvl1pPr>
          </a:lstStyle>
          <a:p>
            <a:pPr>
              <a:defRPr/>
            </a:pPr>
            <a:fld id="{4EEEC7C1-E883-4782-B9B3-BE482AB60F5D}" type="datetimeFigureOut">
              <a:rPr lang="en-US" altLang="en-US"/>
              <a:pPr>
                <a:defRPr/>
              </a:pPr>
              <a:t>1/3/2023</a:t>
            </a:fld>
            <a:endParaRPr lang="en-US" altLang="en-US" dirty="0"/>
          </a:p>
        </p:txBody>
      </p:sp>
      <p:sp>
        <p:nvSpPr>
          <p:cNvPr id="4" name="Slide Image Placeholder 3">
            <a:extLst>
              <a:ext uri="{FF2B5EF4-FFF2-40B4-BE49-F238E27FC236}">
                <a16:creationId xmlns:a16="http://schemas.microsoft.com/office/drawing/2014/main" id="{7C15F550-E923-4C7B-B294-26EBF5E140AB}"/>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a:extLst>
              <a:ext uri="{FF2B5EF4-FFF2-40B4-BE49-F238E27FC236}">
                <a16:creationId xmlns:a16="http://schemas.microsoft.com/office/drawing/2014/main" id="{C3844AEF-F086-49DA-AB7F-22351641E828}"/>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0E5943E-BBE9-45D1-9019-33AF7153FA5A}"/>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67353B69-1277-44F9-8220-2EC18B56B34D}"/>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0DAAEBD3-3F07-4319-BC45-A29FB2196AD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E7393-A69F-FAFB-00D1-1F34311AB7B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73D1E6D-BA78-9363-0786-A61312E00513}"/>
              </a:ext>
            </a:extLst>
          </p:cNvPr>
          <p:cNvSpPr>
            <a:spLocks noGrp="1"/>
          </p:cNvSpPr>
          <p:nvPr>
            <p:ph type="subTitle" idx="1"/>
          </p:nvPr>
        </p:nvSpPr>
        <p:spPr>
          <a:xfrm>
            <a:off x="1143000" y="3602037"/>
            <a:ext cx="6858000" cy="165576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38357896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3B3C4-C90A-C295-7E26-849E2B746C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6B7E98-63E1-ADF8-296F-1A873F86B0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37494741-A670-D4D7-C549-3843F6860220}"/>
              </a:ext>
            </a:extLst>
          </p:cNvPr>
          <p:cNvSpPr/>
          <p:nvPr userDrawn="1"/>
        </p:nvSpPr>
        <p:spPr>
          <a:xfrm>
            <a:off x="0" y="0"/>
            <a:ext cx="9144000" cy="6858000"/>
          </a:xfrm>
          <a:prstGeom prst="rect">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7301071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A7D28-0A78-D9C0-77DE-E3EBDC0519F6}"/>
              </a:ext>
            </a:extLst>
          </p:cNvPr>
          <p:cNvSpPr>
            <a:spLocks noGrp="1"/>
          </p:cNvSpPr>
          <p:nvPr>
            <p:ph type="title"/>
          </p:nvPr>
        </p:nvSpPr>
        <p:spPr>
          <a:xfrm>
            <a:off x="623888" y="1709740"/>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5B6BBC1-EA46-2D1D-E79F-6FE1383CC74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7914233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4A094-B19A-8396-28D2-86896CE3EA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8A3AEF-AFCF-B986-F830-E3C875162E8F}"/>
              </a:ext>
            </a:extLst>
          </p:cNvPr>
          <p:cNvSpPr>
            <a:spLocks noGrp="1"/>
          </p:cNvSpPr>
          <p:nvPr>
            <p:ph sz="half" idx="1"/>
          </p:nvPr>
        </p:nvSpPr>
        <p:spPr>
          <a:xfrm>
            <a:off x="6286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4D59C9-AD37-14C3-4292-955C4834F216}"/>
              </a:ext>
            </a:extLst>
          </p:cNvPr>
          <p:cNvSpPr>
            <a:spLocks noGrp="1"/>
          </p:cNvSpPr>
          <p:nvPr>
            <p:ph sz="half" idx="2"/>
          </p:nvPr>
        </p:nvSpPr>
        <p:spPr>
          <a:xfrm>
            <a:off x="46291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105296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4FE95-0F95-780A-4866-D25D975814B8}"/>
              </a:ext>
            </a:extLst>
          </p:cNvPr>
          <p:cNvSpPr>
            <a:spLocks noGrp="1"/>
          </p:cNvSpPr>
          <p:nvPr>
            <p:ph type="title"/>
          </p:nvPr>
        </p:nvSpPr>
        <p:spPr>
          <a:xfrm>
            <a:off x="629841"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F227BE-0A81-156F-6503-8EFF655F634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57FDC75-78A7-886C-1DD1-4FCCBC7AAE3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ED5E02-EC67-4D9B-C35D-F228091C40C4}"/>
              </a:ext>
            </a:extLst>
          </p:cNvPr>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86FC61A-7DE6-FFF7-A209-93CFA7F9B92A}"/>
              </a:ext>
            </a:extLst>
          </p:cNvPr>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643801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20B2-6DCA-5208-98C7-D5BCBB0F32D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5097452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2003678-409B-FA27-C661-B3EB53761B70}"/>
              </a:ext>
            </a:extLst>
          </p:cNvPr>
          <p:cNvPicPr>
            <a:picLocks noChangeAspect="1" noChangeArrowheads="1"/>
          </p:cNvPicPr>
          <p:nvPr userDrawn="1"/>
        </p:nvPicPr>
        <p:blipFill>
          <a:blip r:embed="rId2">
            <a:alphaModFix amt="50000"/>
            <a:extLst>
              <a:ext uri="{28A0092B-C50C-407E-A947-70E740481C1C}">
                <a14:useLocalDpi xmlns:a14="http://schemas.microsoft.com/office/drawing/2010/main" val="0"/>
              </a:ext>
            </a:extLst>
          </a:blip>
          <a:srcRect/>
          <a:stretch>
            <a:fillRect/>
          </a:stretch>
        </p:blipFill>
        <p:spPr bwMode="auto">
          <a:xfrm>
            <a:off x="2171700" y="966089"/>
            <a:ext cx="4607720" cy="5060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277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BBE71-68B2-B4EF-041A-987C1D1279B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3F02F51-3C37-8CD0-A480-559B031226A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7F4059-886D-73E7-F870-22B5894914C1}"/>
              </a:ext>
            </a:extLst>
          </p:cNvPr>
          <p:cNvSpPr>
            <a:spLocks noGrp="1"/>
          </p:cNvSpPr>
          <p:nvPr>
            <p:ph type="body" sz="half" idx="2"/>
          </p:nvPr>
        </p:nvSpPr>
        <p:spPr>
          <a:xfrm>
            <a:off x="629841" y="2057401"/>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98692756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type="title" preserve="1">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34300" y="1233367"/>
            <a:ext cx="7075500" cy="1546400"/>
          </a:xfrm>
          <a:prstGeom prst="rect">
            <a:avLst/>
          </a:prstGeom>
        </p:spPr>
        <p:txBody>
          <a:bodyPr spcFirstLastPara="1" wrap="square" lIns="0" tIns="0" rIns="0" bIns="0" anchor="t" anchorCtr="0">
            <a:noAutofit/>
          </a:bodyPr>
          <a:lstStyle>
            <a:lvl1pPr lvl="0" rtl="0">
              <a:spcBef>
                <a:spcPts val="0"/>
              </a:spcBef>
              <a:spcAft>
                <a:spcPts val="0"/>
              </a:spcAft>
              <a:buSzPts val="5400"/>
              <a:buNone/>
              <a:defRPr sz="5400"/>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a:r>
              <a:rPr lang="en-US"/>
              <a:t>Click to edit Master title style</a:t>
            </a:r>
            <a:endParaRPr/>
          </a:p>
        </p:txBody>
      </p:sp>
    </p:spTree>
    <p:extLst>
      <p:ext uri="{BB962C8B-B14F-4D97-AF65-F5344CB8AC3E}">
        <p14:creationId xmlns:p14="http://schemas.microsoft.com/office/powerpoint/2010/main" val="1215253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7221-1BE2-E424-5B8A-75071762829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32340DB-8FD9-9876-D75B-FB272A798E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CDDD2AD2-ED9D-8C1E-CE2E-969760F4FA3B}"/>
              </a:ext>
            </a:extLst>
          </p:cNvPr>
          <p:cNvSpPr>
            <a:spLocks noGrp="1"/>
          </p:cNvSpPr>
          <p:nvPr>
            <p:ph type="body" sz="half" idx="2"/>
          </p:nvPr>
        </p:nvSpPr>
        <p:spPr>
          <a:xfrm>
            <a:off x="629841" y="2057401"/>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Content Placeholder 5">
            <a:extLst>
              <a:ext uri="{FF2B5EF4-FFF2-40B4-BE49-F238E27FC236}">
                <a16:creationId xmlns:a16="http://schemas.microsoft.com/office/drawing/2014/main" id="{7B8FE91B-FD60-C482-A0C2-0FCD8D927A4C}"/>
              </a:ext>
            </a:extLst>
          </p:cNvPr>
          <p:cNvSpPr>
            <a:spLocks noGrp="1"/>
          </p:cNvSpPr>
          <p:nvPr>
            <p:ph sz="quarter" idx="10"/>
          </p:nvPr>
        </p:nvSpPr>
        <p:spPr>
          <a:xfrm>
            <a:off x="4637088" y="4095751"/>
            <a:ext cx="914400" cy="121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825523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702D2-E24F-49D7-EBCF-A88BFF6E12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28B67-A0CA-BAB7-E433-B637EF492D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245352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EAC368-64D9-AB73-7139-DD08187B2BD8}"/>
              </a:ext>
            </a:extLst>
          </p:cNvPr>
          <p:cNvSpPr>
            <a:spLocks noGrp="1"/>
          </p:cNvSpPr>
          <p:nvPr>
            <p:ph type="title" orient="vert"/>
          </p:nvPr>
        </p:nvSpPr>
        <p:spPr>
          <a:xfrm>
            <a:off x="6543676" y="365126"/>
            <a:ext cx="1971675"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246C35-4885-EBC6-DBCF-CE8135CEFA1B}"/>
              </a:ext>
            </a:extLst>
          </p:cNvPr>
          <p:cNvSpPr>
            <a:spLocks noGrp="1"/>
          </p:cNvSpPr>
          <p:nvPr>
            <p:ph type="body" orient="vert" idx="1"/>
          </p:nvPr>
        </p:nvSpPr>
        <p:spPr>
          <a:xfrm>
            <a:off x="628651" y="365126"/>
            <a:ext cx="5800725"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732501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reserve="1">
  <p:cSld name="Title + 2 columns">
    <p:spTree>
      <p:nvGrpSpPr>
        <p:cNvPr id="1" name="Shape 38"/>
        <p:cNvGrpSpPr/>
        <p:nvPr/>
      </p:nvGrpSpPr>
      <p:grpSpPr>
        <a:xfrm>
          <a:off x="0" y="0"/>
          <a:ext cx="0" cy="0"/>
          <a:chOff x="0" y="0"/>
          <a:chExt cx="0" cy="0"/>
        </a:xfrm>
      </p:grpSpPr>
      <p:sp>
        <p:nvSpPr>
          <p:cNvPr id="42" name="Google Shape;42;p6"/>
          <p:cNvSpPr txBox="1">
            <a:spLocks noGrp="1"/>
          </p:cNvSpPr>
          <p:nvPr>
            <p:ph type="title"/>
          </p:nvPr>
        </p:nvSpPr>
        <p:spPr>
          <a:xfrm>
            <a:off x="737850" y="690033"/>
            <a:ext cx="6034500" cy="992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43" name="Google Shape;43;p6"/>
          <p:cNvSpPr txBox="1">
            <a:spLocks noGrp="1"/>
          </p:cNvSpPr>
          <p:nvPr>
            <p:ph type="body" idx="1"/>
          </p:nvPr>
        </p:nvSpPr>
        <p:spPr>
          <a:xfrm>
            <a:off x="737850" y="1967600"/>
            <a:ext cx="2891700" cy="39156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pPr lvl="0"/>
            <a:r>
              <a:rPr lang="en-US"/>
              <a:t>Click to edit Master text styles</a:t>
            </a:r>
          </a:p>
        </p:txBody>
      </p:sp>
      <p:sp>
        <p:nvSpPr>
          <p:cNvPr id="44" name="Google Shape;44;p6"/>
          <p:cNvSpPr txBox="1">
            <a:spLocks noGrp="1"/>
          </p:cNvSpPr>
          <p:nvPr>
            <p:ph type="body" idx="2"/>
          </p:nvPr>
        </p:nvSpPr>
        <p:spPr>
          <a:xfrm>
            <a:off x="3955979" y="1967600"/>
            <a:ext cx="2891700" cy="39156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pPr lvl="0"/>
            <a:r>
              <a:rPr lang="en-US"/>
              <a:t>Click to edit Master text styles</a:t>
            </a:r>
          </a:p>
        </p:txBody>
      </p:sp>
      <p:sp>
        <p:nvSpPr>
          <p:cNvPr id="45" name="Google Shape;45;p6"/>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668547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bottom waves" preserve="1">
  <p:cSld name="Blank bottom waves">
    <p:spTree>
      <p:nvGrpSpPr>
        <p:cNvPr id="1" name="Shape 72"/>
        <p:cNvGrpSpPr/>
        <p:nvPr/>
      </p:nvGrpSpPr>
      <p:grpSpPr>
        <a:xfrm>
          <a:off x="0" y="0"/>
          <a:ext cx="0" cy="0"/>
          <a:chOff x="0" y="0"/>
          <a:chExt cx="0" cy="0"/>
        </a:xfrm>
      </p:grpSpPr>
      <p:sp>
        <p:nvSpPr>
          <p:cNvPr id="77" name="Google Shape;77;p11"/>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883938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ubtitle" preserve="1">
  <p:cSld name="Sub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034300" y="2111133"/>
            <a:ext cx="6342900" cy="1546400"/>
          </a:xfrm>
          <a:prstGeom prst="rect">
            <a:avLst/>
          </a:prstGeom>
        </p:spPr>
        <p:txBody>
          <a:bodyPr spcFirstLastPara="1" wrap="square" lIns="0" tIns="0" rIns="0" bIns="0"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r>
              <a:rPr lang="en-US"/>
              <a:t>Click to edit Master title style</a:t>
            </a:r>
            <a:endParaRPr/>
          </a:p>
        </p:txBody>
      </p:sp>
      <p:sp>
        <p:nvSpPr>
          <p:cNvPr id="17" name="Google Shape;17;p3"/>
          <p:cNvSpPr txBox="1">
            <a:spLocks noGrp="1"/>
          </p:cNvSpPr>
          <p:nvPr>
            <p:ph type="subTitle" idx="1"/>
          </p:nvPr>
        </p:nvSpPr>
        <p:spPr>
          <a:xfrm>
            <a:off x="1034300" y="3786736"/>
            <a:ext cx="6342900" cy="1046400"/>
          </a:xfrm>
          <a:prstGeom prst="rect">
            <a:avLst/>
          </a:prstGeom>
        </p:spPr>
        <p:txBody>
          <a:bodyPr spcFirstLastPara="1" wrap="square" lIns="0" tIns="0" rIns="0" bIns="0" anchor="t" anchorCtr="0">
            <a:noAutofit/>
          </a:bodyPr>
          <a:lstStyle>
            <a:lvl1pPr lvl="0" rtl="0">
              <a:spcBef>
                <a:spcPts val="0"/>
              </a:spcBef>
              <a:spcAft>
                <a:spcPts val="0"/>
              </a:spcAft>
              <a:buClr>
                <a:schemeClr val="accent5"/>
              </a:buClr>
              <a:buSzPts val="2400"/>
              <a:buNone/>
              <a:defRPr>
                <a:solidFill>
                  <a:schemeClr val="accent5"/>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a:r>
              <a:rPr lang="en-US"/>
              <a:t>Click to edit Master subtitle style</a:t>
            </a:r>
            <a:endParaRPr/>
          </a:p>
        </p:txBody>
      </p:sp>
    </p:spTree>
    <p:extLst>
      <p:ext uri="{BB962C8B-B14F-4D97-AF65-F5344CB8AC3E}">
        <p14:creationId xmlns:p14="http://schemas.microsoft.com/office/powerpoint/2010/main" val="17742764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preserve="1">
  <p:cSld name="Quote">
    <p:spTree>
      <p:nvGrpSpPr>
        <p:cNvPr id="1" name="Shape 21"/>
        <p:cNvGrpSpPr/>
        <p:nvPr/>
      </p:nvGrpSpPr>
      <p:grpSpPr>
        <a:xfrm>
          <a:off x="0" y="0"/>
          <a:ext cx="0" cy="0"/>
          <a:chOff x="0" y="0"/>
          <a:chExt cx="0" cy="0"/>
        </a:xfrm>
      </p:grpSpPr>
      <p:sp>
        <p:nvSpPr>
          <p:cNvPr id="28" name="Google Shape;28;p4"/>
          <p:cNvSpPr txBox="1">
            <a:spLocks noGrp="1"/>
          </p:cNvSpPr>
          <p:nvPr>
            <p:ph type="body" idx="1"/>
          </p:nvPr>
        </p:nvSpPr>
        <p:spPr>
          <a:xfrm>
            <a:off x="2038025" y="1968000"/>
            <a:ext cx="5067900" cy="4060000"/>
          </a:xfrm>
          <a:prstGeom prst="rect">
            <a:avLst/>
          </a:prstGeom>
        </p:spPr>
        <p:txBody>
          <a:bodyPr spcFirstLastPara="1" wrap="square" lIns="0" tIns="0" rIns="0" bIns="0" anchor="t" anchorCtr="0">
            <a:noAutofit/>
          </a:bodyPr>
          <a:lstStyle>
            <a:lvl1pPr marL="457200" lvl="0" indent="-431800" algn="ctr" rtl="0">
              <a:spcBef>
                <a:spcPts val="600"/>
              </a:spcBef>
              <a:spcAft>
                <a:spcPts val="0"/>
              </a:spcAft>
              <a:buSzPts val="3200"/>
              <a:buChar char="◦"/>
              <a:defRPr sz="3200" i="1"/>
            </a:lvl1pPr>
            <a:lvl2pPr marL="914400" lvl="1" indent="-431800" algn="ctr" rtl="0">
              <a:spcBef>
                <a:spcPts val="0"/>
              </a:spcBef>
              <a:spcAft>
                <a:spcPts val="0"/>
              </a:spcAft>
              <a:buSzPts val="3200"/>
              <a:buChar char="◦"/>
              <a:defRPr sz="3200" i="1"/>
            </a:lvl2pPr>
            <a:lvl3pPr marL="1371600" lvl="2" indent="-431800" algn="ctr" rtl="0">
              <a:spcBef>
                <a:spcPts val="0"/>
              </a:spcBef>
              <a:spcAft>
                <a:spcPts val="0"/>
              </a:spcAft>
              <a:buSzPts val="3200"/>
              <a:buChar char="◦"/>
              <a:defRPr sz="3200" i="1"/>
            </a:lvl3pPr>
            <a:lvl4pPr marL="1828800" lvl="3" indent="-431800" algn="ctr" rtl="0">
              <a:spcBef>
                <a:spcPts val="0"/>
              </a:spcBef>
              <a:spcAft>
                <a:spcPts val="0"/>
              </a:spcAft>
              <a:buSzPts val="3200"/>
              <a:buChar char="◦"/>
              <a:defRPr sz="3200" i="1"/>
            </a:lvl4pPr>
            <a:lvl5pPr marL="2286000" lvl="4" indent="-431800" algn="ctr" rtl="0">
              <a:spcBef>
                <a:spcPts val="0"/>
              </a:spcBef>
              <a:spcAft>
                <a:spcPts val="0"/>
              </a:spcAft>
              <a:buSzPts val="3200"/>
              <a:buChar char="◦"/>
              <a:defRPr sz="3200" i="1"/>
            </a:lvl5pPr>
            <a:lvl6pPr marL="2743200" lvl="5" indent="-431800" algn="ctr" rtl="0">
              <a:spcBef>
                <a:spcPts val="0"/>
              </a:spcBef>
              <a:spcAft>
                <a:spcPts val="0"/>
              </a:spcAft>
              <a:buSzPts val="3200"/>
              <a:buChar char="◦"/>
              <a:defRPr sz="3200" i="1"/>
            </a:lvl6pPr>
            <a:lvl7pPr marL="3200400" lvl="6" indent="-431800" algn="ctr" rtl="0">
              <a:spcBef>
                <a:spcPts val="0"/>
              </a:spcBef>
              <a:spcAft>
                <a:spcPts val="0"/>
              </a:spcAft>
              <a:buSzPts val="3200"/>
              <a:buChar char="◦"/>
              <a:defRPr sz="3200" i="1"/>
            </a:lvl7pPr>
            <a:lvl8pPr marL="3657600" lvl="7" indent="-431800" algn="ctr" rtl="0">
              <a:spcBef>
                <a:spcPts val="0"/>
              </a:spcBef>
              <a:spcAft>
                <a:spcPts val="0"/>
              </a:spcAft>
              <a:buSzPts val="3200"/>
              <a:buChar char="◦"/>
              <a:defRPr sz="3200" i="1"/>
            </a:lvl8pPr>
            <a:lvl9pPr marL="4114800" lvl="8" indent="-431800" algn="ctr" rtl="0">
              <a:spcBef>
                <a:spcPts val="0"/>
              </a:spcBef>
              <a:spcAft>
                <a:spcPts val="0"/>
              </a:spcAft>
              <a:buSzPts val="3200"/>
              <a:buChar char="◦"/>
              <a:defRPr sz="3200" i="1"/>
            </a:lvl9pPr>
          </a:lstStyle>
          <a:p>
            <a:pPr lvl="0"/>
            <a:r>
              <a:rPr lang="en-US"/>
              <a:t>Click to edit Master text styles</a:t>
            </a:r>
          </a:p>
        </p:txBody>
      </p:sp>
      <p:sp>
        <p:nvSpPr>
          <p:cNvPr id="30" name="Google Shape;30;p4"/>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552025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1 column" type="tx" preserve="1">
  <p:cSld name="Title + 1 column">
    <p:spTree>
      <p:nvGrpSpPr>
        <p:cNvPr id="1" name="Shape 31"/>
        <p:cNvGrpSpPr/>
        <p:nvPr/>
      </p:nvGrpSpPr>
      <p:grpSpPr>
        <a:xfrm>
          <a:off x="0" y="0"/>
          <a:ext cx="0" cy="0"/>
          <a:chOff x="0" y="0"/>
          <a:chExt cx="0" cy="0"/>
        </a:xfrm>
      </p:grpSpPr>
      <p:sp>
        <p:nvSpPr>
          <p:cNvPr id="35" name="Google Shape;35;p5"/>
          <p:cNvSpPr txBox="1">
            <a:spLocks noGrp="1"/>
          </p:cNvSpPr>
          <p:nvPr>
            <p:ph type="title"/>
          </p:nvPr>
        </p:nvSpPr>
        <p:spPr>
          <a:xfrm>
            <a:off x="737850" y="690033"/>
            <a:ext cx="6034500" cy="992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36" name="Google Shape;36;p5"/>
          <p:cNvSpPr txBox="1">
            <a:spLocks noGrp="1"/>
          </p:cNvSpPr>
          <p:nvPr>
            <p:ph type="body" idx="1"/>
          </p:nvPr>
        </p:nvSpPr>
        <p:spPr>
          <a:xfrm>
            <a:off x="737850" y="1967600"/>
            <a:ext cx="6034500" cy="4057600"/>
          </a:xfrm>
          <a:prstGeom prst="rect">
            <a:avLst/>
          </a:prstGeom>
        </p:spPr>
        <p:txBody>
          <a:bodyPr spcFirstLastPara="1" wrap="square" lIns="0" tIns="0" rIns="0" bIns="0"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pPr lvl="0"/>
            <a:r>
              <a:rPr lang="en-US"/>
              <a:t>Click to edit Master text styles</a:t>
            </a:r>
          </a:p>
        </p:txBody>
      </p:sp>
      <p:sp>
        <p:nvSpPr>
          <p:cNvPr id="37" name="Google Shape;37;p5"/>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606492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3 columns" preserve="1">
  <p:cSld name="Title + 3 columns">
    <p:spTree>
      <p:nvGrpSpPr>
        <p:cNvPr id="1" name="Shape 46"/>
        <p:cNvGrpSpPr/>
        <p:nvPr/>
      </p:nvGrpSpPr>
      <p:grpSpPr>
        <a:xfrm>
          <a:off x="0" y="0"/>
          <a:ext cx="0" cy="0"/>
          <a:chOff x="0" y="0"/>
          <a:chExt cx="0" cy="0"/>
        </a:xfrm>
      </p:grpSpPr>
      <p:sp>
        <p:nvSpPr>
          <p:cNvPr id="50" name="Google Shape;50;p7"/>
          <p:cNvSpPr txBox="1">
            <a:spLocks noGrp="1"/>
          </p:cNvSpPr>
          <p:nvPr>
            <p:ph type="title"/>
          </p:nvPr>
        </p:nvSpPr>
        <p:spPr>
          <a:xfrm>
            <a:off x="737850" y="690033"/>
            <a:ext cx="6284100" cy="992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51" name="Google Shape;51;p7"/>
          <p:cNvSpPr txBox="1">
            <a:spLocks noGrp="1"/>
          </p:cNvSpPr>
          <p:nvPr>
            <p:ph type="body" idx="1"/>
          </p:nvPr>
        </p:nvSpPr>
        <p:spPr>
          <a:xfrm>
            <a:off x="737850" y="1967600"/>
            <a:ext cx="1902600" cy="39468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pPr lvl="0"/>
            <a:r>
              <a:rPr lang="en-US"/>
              <a:t>Click to edit Master text styles</a:t>
            </a:r>
          </a:p>
        </p:txBody>
      </p:sp>
      <p:sp>
        <p:nvSpPr>
          <p:cNvPr id="52" name="Google Shape;52;p7"/>
          <p:cNvSpPr txBox="1">
            <a:spLocks noGrp="1"/>
          </p:cNvSpPr>
          <p:nvPr>
            <p:ph type="body" idx="2"/>
          </p:nvPr>
        </p:nvSpPr>
        <p:spPr>
          <a:xfrm>
            <a:off x="2928612" y="1967600"/>
            <a:ext cx="1902600" cy="39468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pPr lvl="0"/>
            <a:r>
              <a:rPr lang="en-US"/>
              <a:t>Click to edit Master text styles</a:t>
            </a:r>
          </a:p>
        </p:txBody>
      </p:sp>
      <p:sp>
        <p:nvSpPr>
          <p:cNvPr id="53" name="Google Shape;53;p7"/>
          <p:cNvSpPr txBox="1">
            <a:spLocks noGrp="1"/>
          </p:cNvSpPr>
          <p:nvPr>
            <p:ph type="body" idx="3"/>
          </p:nvPr>
        </p:nvSpPr>
        <p:spPr>
          <a:xfrm>
            <a:off x="5119374" y="1967600"/>
            <a:ext cx="1902600" cy="39468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pPr lvl="0"/>
            <a:r>
              <a:rPr lang="en-US"/>
              <a:t>Click to edit Master text styles</a:t>
            </a:r>
          </a:p>
        </p:txBody>
      </p:sp>
      <p:sp>
        <p:nvSpPr>
          <p:cNvPr id="54" name="Google Shape;54;p7"/>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897285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reserve="1">
  <p:cSld name="Caption">
    <p:spTree>
      <p:nvGrpSpPr>
        <p:cNvPr id="1" name="Shape 61"/>
        <p:cNvGrpSpPr/>
        <p:nvPr/>
      </p:nvGrpSpPr>
      <p:grpSpPr>
        <a:xfrm>
          <a:off x="0" y="0"/>
          <a:ext cx="0" cy="0"/>
          <a:chOff x="0" y="0"/>
          <a:chExt cx="0" cy="0"/>
        </a:xfrm>
      </p:grpSpPr>
      <p:sp>
        <p:nvSpPr>
          <p:cNvPr id="65" name="Google Shape;65;p9"/>
          <p:cNvSpPr txBox="1">
            <a:spLocks noGrp="1"/>
          </p:cNvSpPr>
          <p:nvPr>
            <p:ph type="body" idx="1"/>
          </p:nvPr>
        </p:nvSpPr>
        <p:spPr>
          <a:xfrm>
            <a:off x="737850" y="5875067"/>
            <a:ext cx="6236400" cy="692800"/>
          </a:xfrm>
          <a:prstGeom prst="rect">
            <a:avLst/>
          </a:prstGeom>
        </p:spPr>
        <p:txBody>
          <a:bodyPr spcFirstLastPara="1" wrap="square" lIns="0" tIns="0" rIns="0" bIns="0" anchor="t" anchorCtr="0">
            <a:noAutofit/>
          </a:bodyPr>
          <a:lstStyle>
            <a:lvl1pPr marL="457200" lvl="0" indent="-228600" rtl="0">
              <a:spcBef>
                <a:spcPts val="360"/>
              </a:spcBef>
              <a:spcAft>
                <a:spcPts val="0"/>
              </a:spcAft>
              <a:buClr>
                <a:schemeClr val="accent5"/>
              </a:buClr>
              <a:buSzPts val="1800"/>
              <a:buNone/>
              <a:defRPr sz="1800">
                <a:solidFill>
                  <a:schemeClr val="accent5"/>
                </a:solidFill>
              </a:defRPr>
            </a:lvl1pPr>
          </a:lstStyle>
          <a:p>
            <a:pPr lvl="0"/>
            <a:r>
              <a:rPr lang="en-US"/>
              <a:t>Click to edit Master text styles</a:t>
            </a:r>
          </a:p>
        </p:txBody>
      </p:sp>
      <p:sp>
        <p:nvSpPr>
          <p:cNvPr id="66" name="Google Shape;66;p9"/>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853383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981303" y="1962616"/>
            <a:ext cx="3181397" cy="461601"/>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371600" y="3840480"/>
            <a:ext cx="6400800" cy="29373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1/3/2023</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2368224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0" i="0">
                <a:solidFill>
                  <a:srgbClr val="168DBA"/>
                </a:solidFill>
                <a:latin typeface="Century Gothic"/>
                <a:cs typeface="Century Gothic"/>
              </a:defRPr>
            </a:lvl1pPr>
          </a:lstStyle>
          <a:p>
            <a:endParaRPr/>
          </a:p>
        </p:txBody>
      </p:sp>
      <p:sp>
        <p:nvSpPr>
          <p:cNvPr id="3" name="Holder 3"/>
          <p:cNvSpPr>
            <a:spLocks noGrp="1"/>
          </p:cNvSpPr>
          <p:nvPr>
            <p:ph sz="half" idx="2"/>
          </p:nvPr>
        </p:nvSpPr>
        <p:spPr>
          <a:xfrm>
            <a:off x="457200" y="1577341"/>
            <a:ext cx="3977640" cy="2937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937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1/3/2023</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140645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2" y="982133"/>
            <a:ext cx="7194549" cy="2954868"/>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977902" y="4343400"/>
            <a:ext cx="7194549" cy="15324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cxnSp>
        <p:nvCxnSpPr>
          <p:cNvPr id="15" name="Straight Connector 14"/>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8149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9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DE9C93-293F-764F-16FC-51761E2B66C9}"/>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0491473-6AF1-3BBE-A208-41D76BA13806}"/>
              </a:ext>
            </a:extLst>
          </p:cNvPr>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2" descr="Image preview">
            <a:extLst>
              <a:ext uri="{FF2B5EF4-FFF2-40B4-BE49-F238E27FC236}">
                <a16:creationId xmlns:a16="http://schemas.microsoft.com/office/drawing/2014/main" id="{97AF4048-D9BA-FC97-06AD-9886E72502FF}"/>
              </a:ext>
            </a:extLst>
          </p:cNvPr>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6864100" y="5994523"/>
            <a:ext cx="2195595" cy="634757"/>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EC1B514-B420-49BA-2D69-A97BB9A6DAE8}"/>
              </a:ext>
            </a:extLst>
          </p:cNvPr>
          <p:cNvSpPr/>
          <p:nvPr userDrawn="1"/>
        </p:nvSpPr>
        <p:spPr>
          <a:xfrm>
            <a:off x="0" y="1"/>
            <a:ext cx="9144000" cy="6857935"/>
          </a:xfrm>
          <a:prstGeom prst="rect">
            <a:avLst/>
          </a:prstGeom>
          <a:noFill/>
          <a:ln w="127000" cmpd="sng">
            <a:solidFill>
              <a:schemeClr val="accent1"/>
            </a:solidFill>
            <a:extLst>
              <a:ext uri="{C807C97D-BFC1-408E-A445-0C87EB9F89A2}">
                <ask:lineSketchStyleProps xmlns:ask="http://schemas.microsoft.com/office/drawing/2018/sketchyshapes" sd="1219033472">
                  <a:custGeom>
                    <a:avLst/>
                    <a:gdLst>
                      <a:gd name="connsiteX0" fmla="*/ 0 w 9144000"/>
                      <a:gd name="connsiteY0" fmla="*/ 0 h 5143451"/>
                      <a:gd name="connsiteX1" fmla="*/ 9144000 w 9144000"/>
                      <a:gd name="connsiteY1" fmla="*/ 0 h 5143451"/>
                      <a:gd name="connsiteX2" fmla="*/ 9144000 w 9144000"/>
                      <a:gd name="connsiteY2" fmla="*/ 5143451 h 5143451"/>
                      <a:gd name="connsiteX3" fmla="*/ 0 w 9144000"/>
                      <a:gd name="connsiteY3" fmla="*/ 5143451 h 5143451"/>
                      <a:gd name="connsiteX4" fmla="*/ 0 w 9144000"/>
                      <a:gd name="connsiteY4" fmla="*/ 0 h 514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5143451" extrusionOk="0">
                        <a:moveTo>
                          <a:pt x="0" y="0"/>
                        </a:moveTo>
                        <a:cubicBezTo>
                          <a:pt x="2613657" y="118645"/>
                          <a:pt x="5770383" y="116012"/>
                          <a:pt x="9144000" y="0"/>
                        </a:cubicBezTo>
                        <a:cubicBezTo>
                          <a:pt x="9011118" y="1021558"/>
                          <a:pt x="9228951" y="4207192"/>
                          <a:pt x="9144000" y="5143451"/>
                        </a:cubicBezTo>
                        <a:cubicBezTo>
                          <a:pt x="5690229" y="5278051"/>
                          <a:pt x="3865307" y="4986255"/>
                          <a:pt x="0" y="5143451"/>
                        </a:cubicBezTo>
                        <a:cubicBezTo>
                          <a:pt x="-20187" y="2940941"/>
                          <a:pt x="-152480" y="1351602"/>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9422347"/>
      </p:ext>
    </p:extLst>
  </p:cSld>
  <p:clrMap bg1="lt1" tx1="dk1" bg2="lt2" tx2="dk2" accent1="accent1" accent2="accent2" accent3="accent3" accent4="accent4" accent5="accent5" accent6="accent6" hlink="hlink" folHlink="folHlink"/>
  <p:sldLayoutIdLst>
    <p:sldLayoutId id="2147484998" r:id="rId1"/>
    <p:sldLayoutId id="2147484999" r:id="rId2"/>
    <p:sldLayoutId id="2147485000" r:id="rId3"/>
    <p:sldLayoutId id="2147485001" r:id="rId4"/>
    <p:sldLayoutId id="2147485002" r:id="rId5"/>
    <p:sldLayoutId id="2147485003" r:id="rId6"/>
    <p:sldLayoutId id="2147485004" r:id="rId7"/>
    <p:sldLayoutId id="2147485005" r:id="rId8"/>
    <p:sldLayoutId id="2147485006" r:id="rId9"/>
    <p:sldLayoutId id="2147485007" r:id="rId10"/>
    <p:sldLayoutId id="2147485008" r:id="rId11"/>
    <p:sldLayoutId id="2147485009" r:id="rId12"/>
    <p:sldLayoutId id="2147485010" r:id="rId13"/>
    <p:sldLayoutId id="2147485011" r:id="rId14"/>
    <p:sldLayoutId id="2147485012" r:id="rId15"/>
    <p:sldLayoutId id="2147485013" r:id="rId16"/>
    <p:sldLayoutId id="2147485014" r:id="rId17"/>
    <p:sldLayoutId id="2147485015" r:id="rId18"/>
    <p:sldLayoutId id="2147485016" r:id="rId19"/>
    <p:sldLayoutId id="2147485017" r:id="rId20"/>
    <p:sldLayoutId id="2147485018" r:id="rId21"/>
    <p:sldLayoutId id="2147485019" r:id="rId22"/>
  </p:sldLayoutIdLst>
  <p:transition>
    <p:fade thruBlk="1"/>
  </p:transition>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slideLayout" Target="../slideLayouts/slideLayout2.xml"/><Relationship Id="rId7" Type="http://schemas.openxmlformats.org/officeDocument/2006/relationships/diagramColors" Target="../diagrams/colors4.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slideLayout" Target="../slideLayouts/slideLayout2.xml"/><Relationship Id="rId7" Type="http://schemas.openxmlformats.org/officeDocument/2006/relationships/diagramColors" Target="../diagrams/colors5.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slideLayout" Target="../slideLayouts/slideLayout2.xml"/><Relationship Id="rId7" Type="http://schemas.openxmlformats.org/officeDocument/2006/relationships/diagramColors" Target="../diagrams/colors6.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slideLayout" Target="../slideLayouts/slideLayout2.xml"/><Relationship Id="rId7" Type="http://schemas.openxmlformats.org/officeDocument/2006/relationships/diagramColors" Target="../diagrams/colors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slideLayout" Target="../slideLayouts/slideLayout2.xml"/><Relationship Id="rId7" Type="http://schemas.openxmlformats.org/officeDocument/2006/relationships/diagramColors" Target="../diagrams/colors8.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E8B31-067E-3B40-99ED-FF779DAB15CE}"/>
              </a:ext>
            </a:extLst>
          </p:cNvPr>
          <p:cNvSpPr>
            <a:spLocks noGrp="1"/>
          </p:cNvSpPr>
          <p:nvPr>
            <p:ph type="ctrTitle"/>
          </p:nvPr>
        </p:nvSpPr>
        <p:spPr>
          <a:xfrm>
            <a:off x="1200150" y="4059211"/>
            <a:ext cx="6743700" cy="948572"/>
          </a:xfrm>
        </p:spPr>
        <p:txBody>
          <a:bodyPr>
            <a:noAutofit/>
          </a:bodyPr>
          <a:lstStyle/>
          <a:p>
            <a:r>
              <a:rPr lang="en-US" sz="4000" dirty="0">
                <a:latin typeface="+mn-lt"/>
              </a:rPr>
              <a:t>COOPERATING TEACHER </a:t>
            </a:r>
            <a:br>
              <a:rPr lang="en-US" sz="4000" dirty="0">
                <a:latin typeface="+mn-lt"/>
              </a:rPr>
            </a:br>
            <a:r>
              <a:rPr lang="en-US" sz="4000" dirty="0">
                <a:latin typeface="+mn-lt"/>
              </a:rPr>
              <a:t>Module 2</a:t>
            </a:r>
          </a:p>
        </p:txBody>
      </p:sp>
      <p:sp>
        <p:nvSpPr>
          <p:cNvPr id="6" name="Subtitle 5"/>
          <p:cNvSpPr>
            <a:spLocks noGrp="1"/>
          </p:cNvSpPr>
          <p:nvPr>
            <p:ph type="subTitle" idx="1"/>
          </p:nvPr>
        </p:nvSpPr>
        <p:spPr>
          <a:xfrm>
            <a:off x="1920240" y="5123652"/>
            <a:ext cx="5303520" cy="402094"/>
          </a:xfrm>
        </p:spPr>
        <p:txBody>
          <a:bodyPr>
            <a:normAutofit/>
          </a:bodyPr>
          <a:lstStyle/>
          <a:p>
            <a:r>
              <a:rPr lang="en-US" sz="1350">
                <a:solidFill>
                  <a:srgbClr val="FFFFFF"/>
                </a:solidFill>
              </a:rPr>
              <a:t>An overview of</a:t>
            </a:r>
            <a:r>
              <a:rPr lang="en-US" sz="1350" b="1">
                <a:solidFill>
                  <a:srgbClr val="FFFFFF"/>
                </a:solidFill>
              </a:rPr>
              <a:t> </a:t>
            </a:r>
            <a:r>
              <a:rPr lang="en-US" sz="1350">
                <a:solidFill>
                  <a:srgbClr val="FFFFFF"/>
                </a:solidFill>
              </a:rPr>
              <a:t>eduCATE-WI Programs</a:t>
            </a:r>
          </a:p>
        </p:txBody>
      </p:sp>
      <p:pic>
        <p:nvPicPr>
          <p:cNvPr id="4" name="Picture 2" descr="Image preview">
            <a:extLst>
              <a:ext uri="{FF2B5EF4-FFF2-40B4-BE49-F238E27FC236}">
                <a16:creationId xmlns:a16="http://schemas.microsoft.com/office/drawing/2014/main" id="{10B9CA25-940F-D6A1-37C6-AF53E88E02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9202" y="1600200"/>
            <a:ext cx="6005595" cy="130218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 name="Audio 3">
            <a:hlinkClick r:id="" action="ppaction://media"/>
            <a:extLst>
              <a:ext uri="{FF2B5EF4-FFF2-40B4-BE49-F238E27FC236}">
                <a16:creationId xmlns:a16="http://schemas.microsoft.com/office/drawing/2014/main" id="{BC44BD56-C9AD-6B8F-FDB0-73FDD27310A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34400" y="152400"/>
            <a:ext cx="457200" cy="457200"/>
          </a:xfrm>
          <a:prstGeom prst="rect">
            <a:avLst/>
          </a:prstGeom>
        </p:spPr>
      </p:pic>
    </p:spTree>
    <p:extLst>
      <p:ext uri="{BB962C8B-B14F-4D97-AF65-F5344CB8AC3E}">
        <p14:creationId xmlns:p14="http://schemas.microsoft.com/office/powerpoint/2010/main" val="2995175769"/>
      </p:ext>
    </p:extLst>
  </p:cSld>
  <p:clrMapOvr>
    <a:masterClrMapping/>
  </p:clrMapOvr>
  <mc:AlternateContent xmlns:mc="http://schemas.openxmlformats.org/markup-compatibility/2006" xmlns:p14="http://schemas.microsoft.com/office/powerpoint/2010/main">
    <mc:Choice Requires="p14">
      <p:transition spd="med" p14:dur="700" advTm="6370">
        <p:fade/>
      </p:transition>
    </mc:Choice>
    <mc:Fallback xmlns="">
      <p:transition spd="med" advTm="63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66072-2438-4EB0-9FA8-1782570F1877}"/>
              </a:ext>
            </a:extLst>
          </p:cNvPr>
          <p:cNvSpPr>
            <a:spLocks noGrp="1"/>
          </p:cNvSpPr>
          <p:nvPr>
            <p:ph type="title"/>
          </p:nvPr>
        </p:nvSpPr>
        <p:spPr>
          <a:xfrm>
            <a:off x="1863846" y="2362200"/>
            <a:ext cx="5416308" cy="2133600"/>
          </a:xfrm>
          <a:noFill/>
          <a:ln>
            <a:noFill/>
          </a:ln>
        </p:spPr>
        <p:txBody>
          <a:bodyPr vert="horz" wrap="square" lIns="205740" tIns="137160" rIns="205740" bIns="137160" rtlCol="0" anchor="ctr" anchorCtr="1">
            <a:normAutofit/>
          </a:bodyPr>
          <a:lstStyle/>
          <a:p>
            <a:pPr algn="ctr"/>
            <a:r>
              <a:rPr lang="en-US" sz="4000" cap="all" spc="150" dirty="0"/>
              <a:t>The Student TEACHING TEAM</a:t>
            </a:r>
          </a:p>
        </p:txBody>
      </p:sp>
      <p:pic>
        <p:nvPicPr>
          <p:cNvPr id="5" name="Audio 4">
            <a:hlinkClick r:id="" action="ppaction://media"/>
            <a:extLst>
              <a:ext uri="{FF2B5EF4-FFF2-40B4-BE49-F238E27FC236}">
                <a16:creationId xmlns:a16="http://schemas.microsoft.com/office/drawing/2014/main" id="{CDD1CA19-A4DA-45A3-A6E0-9D2D7337CCC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58200" y="228600"/>
            <a:ext cx="457200" cy="457200"/>
          </a:xfrm>
          <a:prstGeom prst="rect">
            <a:avLst/>
          </a:prstGeom>
        </p:spPr>
      </p:pic>
    </p:spTree>
    <p:extLst>
      <p:ext uri="{BB962C8B-B14F-4D97-AF65-F5344CB8AC3E}">
        <p14:creationId xmlns:p14="http://schemas.microsoft.com/office/powerpoint/2010/main" val="1789455695"/>
      </p:ext>
    </p:extLst>
  </p:cSld>
  <p:clrMapOvr>
    <a:masterClrMapping/>
  </p:clrMapOvr>
  <mc:AlternateContent xmlns:mc="http://schemas.openxmlformats.org/markup-compatibility/2006" xmlns:p14="http://schemas.microsoft.com/office/powerpoint/2010/main">
    <mc:Choice Requires="p14">
      <p:transition spd="slow" p14:dur="2000" advTm="5570"/>
    </mc:Choice>
    <mc:Fallback xmlns="">
      <p:transition spd="slow" advTm="5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2C413-9FF9-454F-8FEF-B6C8C2E4FFF1}"/>
              </a:ext>
            </a:extLst>
          </p:cNvPr>
          <p:cNvSpPr>
            <a:spLocks noGrp="1"/>
          </p:cNvSpPr>
          <p:nvPr>
            <p:ph type="title"/>
          </p:nvPr>
        </p:nvSpPr>
        <p:spPr>
          <a:xfrm>
            <a:off x="6135878" y="2868077"/>
            <a:ext cx="2522981" cy="1121846"/>
          </a:xfrm>
          <a:noFill/>
          <a:ln>
            <a:solidFill>
              <a:srgbClr val="FFFFFF"/>
            </a:solidFill>
          </a:ln>
        </p:spPr>
        <p:txBody>
          <a:bodyPr wrap="square">
            <a:normAutofit/>
          </a:bodyPr>
          <a:lstStyle/>
          <a:p>
            <a:r>
              <a:rPr lang="en-US">
                <a:solidFill>
                  <a:srgbClr val="FFFFFF"/>
                </a:solidFill>
              </a:rPr>
              <a:t>The team</a:t>
            </a:r>
          </a:p>
        </p:txBody>
      </p:sp>
      <p:graphicFrame>
        <p:nvGraphicFramePr>
          <p:cNvPr id="5" name="Content Placeholder 2">
            <a:extLst>
              <a:ext uri="{FF2B5EF4-FFF2-40B4-BE49-F238E27FC236}">
                <a16:creationId xmlns:a16="http://schemas.microsoft.com/office/drawing/2014/main" id="{A08C116A-4AB1-45F6-A7C7-7E07D49E5DBB}"/>
              </a:ext>
            </a:extLst>
          </p:cNvPr>
          <p:cNvGraphicFramePr>
            <a:graphicFrameLocks noGrp="1"/>
          </p:cNvGraphicFramePr>
          <p:nvPr>
            <p:ph idx="1"/>
            <p:extLst>
              <p:ext uri="{D42A27DB-BD31-4B8C-83A1-F6EECF244321}">
                <p14:modId xmlns:p14="http://schemas.microsoft.com/office/powerpoint/2010/main" val="934064346"/>
              </p:ext>
            </p:extLst>
          </p:nvPr>
        </p:nvGraphicFramePr>
        <p:xfrm>
          <a:off x="1734740" y="814387"/>
          <a:ext cx="5674519" cy="52292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id="{EF58B380-6C41-40DB-A525-006EB1BA0E8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30259" y="357187"/>
            <a:ext cx="457200" cy="457200"/>
          </a:xfrm>
          <a:prstGeom prst="rect">
            <a:avLst/>
          </a:prstGeom>
        </p:spPr>
      </p:pic>
    </p:spTree>
    <p:extLst>
      <p:ext uri="{BB962C8B-B14F-4D97-AF65-F5344CB8AC3E}">
        <p14:creationId xmlns:p14="http://schemas.microsoft.com/office/powerpoint/2010/main" val="2552530355"/>
      </p:ext>
    </p:extLst>
  </p:cSld>
  <p:clrMapOvr>
    <a:masterClrMapping/>
  </p:clrMapOvr>
  <mc:AlternateContent xmlns:mc="http://schemas.openxmlformats.org/markup-compatibility/2006" xmlns:p14="http://schemas.microsoft.com/office/powerpoint/2010/main">
    <mc:Choice Requires="p14">
      <p:transition spd="med" p14:dur="700" advTm="15307">
        <p:fade/>
      </p:transition>
    </mc:Choice>
    <mc:Fallback xmlns="">
      <p:transition spd="med" advTm="153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58CE1BD-5C96-462E-90F9-22FC8473C8A5}"/>
              </a:ext>
            </a:extLst>
          </p:cNvPr>
          <p:cNvPicPr>
            <a:picLocks noChangeAspect="1"/>
          </p:cNvPicPr>
          <p:nvPr/>
        </p:nvPicPr>
        <p:blipFill rotWithShape="1">
          <a:blip r:embed="rId4">
            <a:alphaModFix amt="35000"/>
          </a:blip>
          <a:srcRect t="15730"/>
          <a:stretch/>
        </p:blipFill>
        <p:spPr>
          <a:xfrm>
            <a:off x="15" y="916481"/>
            <a:ext cx="9143985" cy="5143493"/>
          </a:xfrm>
          <a:prstGeom prst="rect">
            <a:avLst/>
          </a:prstGeom>
        </p:spPr>
      </p:pic>
      <p:sp>
        <p:nvSpPr>
          <p:cNvPr id="2" name="Title 1"/>
          <p:cNvSpPr>
            <a:spLocks noGrp="1"/>
          </p:cNvSpPr>
          <p:nvPr>
            <p:ph type="title"/>
          </p:nvPr>
        </p:nvSpPr>
        <p:spPr>
          <a:xfrm>
            <a:off x="1228288" y="102527"/>
            <a:ext cx="6632448" cy="809090"/>
          </a:xfrm>
          <a:noFill/>
          <a:ln>
            <a:noFill/>
          </a:ln>
        </p:spPr>
        <p:txBody>
          <a:bodyPr>
            <a:noAutofit/>
          </a:bodyPr>
          <a:lstStyle/>
          <a:p>
            <a:r>
              <a:rPr lang="en-US" sz="4000" dirty="0">
                <a:solidFill>
                  <a:schemeClr val="tx1"/>
                </a:solidFill>
              </a:rPr>
              <a:t>Student Teacher </a:t>
            </a:r>
            <a:r>
              <a:rPr lang="en-US" sz="4000" dirty="0"/>
              <a:t>R</a:t>
            </a:r>
            <a:r>
              <a:rPr lang="en-US" sz="4000" dirty="0">
                <a:solidFill>
                  <a:schemeClr val="tx1"/>
                </a:solidFill>
              </a:rPr>
              <a:t>esponsibilities</a:t>
            </a:r>
          </a:p>
        </p:txBody>
      </p:sp>
      <p:sp>
        <p:nvSpPr>
          <p:cNvPr id="3" name="Content Placeholder 2"/>
          <p:cNvSpPr>
            <a:spLocks noGrp="1"/>
          </p:cNvSpPr>
          <p:nvPr>
            <p:ph idx="1"/>
          </p:nvPr>
        </p:nvSpPr>
        <p:spPr>
          <a:xfrm>
            <a:off x="152400" y="1153126"/>
            <a:ext cx="8839200" cy="4670201"/>
          </a:xfrm>
        </p:spPr>
        <p:txBody>
          <a:bodyPr>
            <a:normAutofit fontScale="92500" lnSpcReduction="20000"/>
          </a:bodyPr>
          <a:lstStyle/>
          <a:p>
            <a:pPr lvl="1">
              <a:lnSpc>
                <a:spcPct val="90000"/>
              </a:lnSpc>
            </a:pPr>
            <a:r>
              <a:rPr lang="en-US" sz="2200" dirty="0"/>
              <a:t>Keep the contractual schedules (hours/days) of their cooperating teachers and be on time.</a:t>
            </a:r>
          </a:p>
          <a:p>
            <a:pPr lvl="1">
              <a:lnSpc>
                <a:spcPct val="90000"/>
              </a:lnSpc>
            </a:pPr>
            <a:r>
              <a:rPr lang="en-US" sz="2200" dirty="0"/>
              <a:t>Assume all the contractual responsibilities and expectations the school/district has of their teachers.</a:t>
            </a:r>
          </a:p>
          <a:p>
            <a:pPr lvl="1">
              <a:lnSpc>
                <a:spcPct val="90000"/>
              </a:lnSpc>
            </a:pPr>
            <a:r>
              <a:rPr lang="en-US" sz="2200" dirty="0"/>
              <a:t>Begin by observing the cooperating teacher and gradually assume the responsibility of teaching full days.</a:t>
            </a:r>
          </a:p>
          <a:p>
            <a:pPr lvl="1">
              <a:lnSpc>
                <a:spcPct val="90000"/>
              </a:lnSpc>
            </a:pPr>
            <a:r>
              <a:rPr lang="en-US" sz="2200" dirty="0"/>
              <a:t>Spend the time necessary outside of school to prepare for student teaching responsibilities.</a:t>
            </a:r>
          </a:p>
          <a:p>
            <a:pPr lvl="1">
              <a:lnSpc>
                <a:spcPct val="90000"/>
              </a:lnSpc>
            </a:pPr>
            <a:r>
              <a:rPr lang="en-US" sz="2200" dirty="0"/>
              <a:t>Demonstrate disposition for teaching (both professionally and ethically).</a:t>
            </a:r>
          </a:p>
          <a:p>
            <a:pPr lvl="1">
              <a:lnSpc>
                <a:spcPct val="90000"/>
              </a:lnSpc>
            </a:pPr>
            <a:r>
              <a:rPr lang="en-US" sz="2200" dirty="0"/>
              <a:t>Dress professionally according to the dress codes of the school.</a:t>
            </a:r>
          </a:p>
          <a:p>
            <a:pPr lvl="1">
              <a:lnSpc>
                <a:spcPct val="90000"/>
              </a:lnSpc>
            </a:pPr>
            <a:r>
              <a:rPr lang="en-US" sz="2200" dirty="0"/>
              <a:t>Obtain permission from the cooperating teacher for any/all school related activities.</a:t>
            </a:r>
          </a:p>
          <a:p>
            <a:pPr lvl="1">
              <a:lnSpc>
                <a:spcPct val="90000"/>
              </a:lnSpc>
            </a:pPr>
            <a:r>
              <a:rPr lang="en-US" sz="2200" dirty="0"/>
              <a:t>Be adequately prepared for observations by the cooperating teacher and Educate-WI supervisor and participate in conferences to receive feedback from cooperating teacher and supervisor.</a:t>
            </a:r>
          </a:p>
          <a:p>
            <a:pPr lvl="1">
              <a:lnSpc>
                <a:spcPct val="90000"/>
              </a:lnSpc>
            </a:pPr>
            <a:r>
              <a:rPr lang="en-US" sz="2200" dirty="0"/>
              <a:t>Follow directions given verbally or in writing from the cooperating teacher and Educate-WI supervisor.  </a:t>
            </a:r>
          </a:p>
          <a:p>
            <a:pPr lvl="1">
              <a:lnSpc>
                <a:spcPct val="90000"/>
              </a:lnSpc>
            </a:pPr>
            <a:r>
              <a:rPr lang="en-US" sz="2200" dirty="0"/>
              <a:t>Ask questions for clarification and/or for any help needed with placement assignments, course assignments, student concerns, etc.</a:t>
            </a:r>
          </a:p>
          <a:p>
            <a:pPr>
              <a:lnSpc>
                <a:spcPct val="90000"/>
              </a:lnSpc>
            </a:pPr>
            <a:endParaRPr lang="en-US" sz="975" dirty="0"/>
          </a:p>
        </p:txBody>
      </p:sp>
      <p:pic>
        <p:nvPicPr>
          <p:cNvPr id="7" name="Audio 6">
            <a:hlinkClick r:id="" action="ppaction://media"/>
            <a:extLst>
              <a:ext uri="{FF2B5EF4-FFF2-40B4-BE49-F238E27FC236}">
                <a16:creationId xmlns:a16="http://schemas.microsoft.com/office/drawing/2014/main" id="{FBB8B322-91C7-4C82-B1D8-1EEAEAF53EC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6282" y="252145"/>
            <a:ext cx="457200" cy="457200"/>
          </a:xfrm>
          <a:prstGeom prst="rect">
            <a:avLst/>
          </a:prstGeom>
        </p:spPr>
      </p:pic>
    </p:spTree>
    <p:extLst>
      <p:ext uri="{BB962C8B-B14F-4D97-AF65-F5344CB8AC3E}">
        <p14:creationId xmlns:p14="http://schemas.microsoft.com/office/powerpoint/2010/main" val="124842672"/>
      </p:ext>
    </p:extLst>
  </p:cSld>
  <p:clrMapOvr>
    <a:masterClrMapping/>
  </p:clrMapOvr>
  <mc:AlternateContent xmlns:mc="http://schemas.openxmlformats.org/markup-compatibility/2006" xmlns:p14="http://schemas.microsoft.com/office/powerpoint/2010/main">
    <mc:Choice Requires="p14">
      <p:transition spd="med" p14:dur="700" advTm="104469">
        <p:fade/>
      </p:transition>
    </mc:Choice>
    <mc:Fallback xmlns="">
      <p:transition spd="med" advTm="1044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050" y="750651"/>
            <a:ext cx="7581900" cy="891540"/>
          </a:xfrm>
        </p:spPr>
        <p:txBody>
          <a:bodyPr>
            <a:noAutofit/>
          </a:bodyPr>
          <a:lstStyle/>
          <a:p>
            <a:r>
              <a:rPr lang="en-US" sz="4000" dirty="0"/>
              <a:t>Cooperating Teacher Responsibilities</a:t>
            </a:r>
          </a:p>
        </p:txBody>
      </p:sp>
      <p:graphicFrame>
        <p:nvGraphicFramePr>
          <p:cNvPr id="5" name="Content Placeholder 2">
            <a:extLst>
              <a:ext uri="{FF2B5EF4-FFF2-40B4-BE49-F238E27FC236}">
                <a16:creationId xmlns:a16="http://schemas.microsoft.com/office/drawing/2014/main" id="{F4CB4B38-E86F-4E79-948C-B3A9F9CA23B2}"/>
              </a:ext>
            </a:extLst>
          </p:cNvPr>
          <p:cNvGraphicFramePr>
            <a:graphicFrameLocks noGrp="1"/>
          </p:cNvGraphicFramePr>
          <p:nvPr>
            <p:ph idx="1"/>
            <p:extLst>
              <p:ext uri="{D42A27DB-BD31-4B8C-83A1-F6EECF244321}">
                <p14:modId xmlns:p14="http://schemas.microsoft.com/office/powerpoint/2010/main" val="1406787271"/>
              </p:ext>
            </p:extLst>
          </p:nvPr>
        </p:nvGraphicFramePr>
        <p:xfrm>
          <a:off x="381000" y="1950459"/>
          <a:ext cx="8382000" cy="29570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3">
            <a:hlinkClick r:id="" action="ppaction://media"/>
            <a:extLst>
              <a:ext uri="{FF2B5EF4-FFF2-40B4-BE49-F238E27FC236}">
                <a16:creationId xmlns:a16="http://schemas.microsoft.com/office/drawing/2014/main" id="{41E7F347-7B77-4D0E-B426-DCA610E8956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58200" y="304800"/>
            <a:ext cx="457200" cy="457200"/>
          </a:xfrm>
          <a:prstGeom prst="rect">
            <a:avLst/>
          </a:prstGeom>
        </p:spPr>
      </p:pic>
    </p:spTree>
    <p:extLst>
      <p:ext uri="{BB962C8B-B14F-4D97-AF65-F5344CB8AC3E}">
        <p14:creationId xmlns:p14="http://schemas.microsoft.com/office/powerpoint/2010/main" val="2918265677"/>
      </p:ext>
    </p:extLst>
  </p:cSld>
  <p:clrMapOvr>
    <a:masterClrMapping/>
  </p:clrMapOvr>
  <mc:AlternateContent xmlns:mc="http://schemas.openxmlformats.org/markup-compatibility/2006" xmlns:p14="http://schemas.microsoft.com/office/powerpoint/2010/main">
    <mc:Choice Requires="p14">
      <p:transition spd="med" p14:dur="700" advTm="69511">
        <p:fade/>
      </p:transition>
    </mc:Choice>
    <mc:Fallback xmlns="">
      <p:transition spd="med" advTm="695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F7758-F3F0-3844-BE3B-34C6D1EE9817}"/>
              </a:ext>
            </a:extLst>
          </p:cNvPr>
          <p:cNvSpPr>
            <a:spLocks noGrp="1"/>
          </p:cNvSpPr>
          <p:nvPr>
            <p:ph type="title"/>
          </p:nvPr>
        </p:nvSpPr>
        <p:spPr>
          <a:xfrm>
            <a:off x="1751076" y="609866"/>
            <a:ext cx="5641848" cy="1100709"/>
          </a:xfrm>
        </p:spPr>
        <p:txBody>
          <a:bodyPr>
            <a:noAutofit/>
          </a:bodyPr>
          <a:lstStyle/>
          <a:p>
            <a:pPr algn="ctr"/>
            <a:r>
              <a:rPr lang="en-US" sz="4000" dirty="0"/>
              <a:t>Educate-WI Supervisor Responsibilities</a:t>
            </a:r>
          </a:p>
        </p:txBody>
      </p:sp>
      <p:graphicFrame>
        <p:nvGraphicFramePr>
          <p:cNvPr id="5" name="Content Placeholder 2">
            <a:extLst>
              <a:ext uri="{FF2B5EF4-FFF2-40B4-BE49-F238E27FC236}">
                <a16:creationId xmlns:a16="http://schemas.microsoft.com/office/drawing/2014/main" id="{9140D211-EA90-451B-BD4C-CA269ADA6558}"/>
              </a:ext>
            </a:extLst>
          </p:cNvPr>
          <p:cNvGraphicFramePr>
            <a:graphicFrameLocks noGrp="1"/>
          </p:cNvGraphicFramePr>
          <p:nvPr>
            <p:ph idx="1"/>
            <p:extLst>
              <p:ext uri="{D42A27DB-BD31-4B8C-83A1-F6EECF244321}">
                <p14:modId xmlns:p14="http://schemas.microsoft.com/office/powerpoint/2010/main" val="716969572"/>
              </p:ext>
            </p:extLst>
          </p:nvPr>
        </p:nvGraphicFramePr>
        <p:xfrm>
          <a:off x="304800" y="2209800"/>
          <a:ext cx="8534400" cy="28808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3">
            <a:hlinkClick r:id="" action="ppaction://media"/>
            <a:extLst>
              <a:ext uri="{FF2B5EF4-FFF2-40B4-BE49-F238E27FC236}">
                <a16:creationId xmlns:a16="http://schemas.microsoft.com/office/drawing/2014/main" id="{C4FCFD25-C105-4CBF-9455-F81377EF032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58200" y="155909"/>
            <a:ext cx="457200" cy="457200"/>
          </a:xfrm>
          <a:prstGeom prst="rect">
            <a:avLst/>
          </a:prstGeom>
        </p:spPr>
      </p:pic>
    </p:spTree>
    <p:extLst>
      <p:ext uri="{BB962C8B-B14F-4D97-AF65-F5344CB8AC3E}">
        <p14:creationId xmlns:p14="http://schemas.microsoft.com/office/powerpoint/2010/main" val="1044851950"/>
      </p:ext>
    </p:extLst>
  </p:cSld>
  <p:clrMapOvr>
    <a:masterClrMapping/>
  </p:clrMapOvr>
  <mc:AlternateContent xmlns:mc="http://schemas.openxmlformats.org/markup-compatibility/2006" xmlns:p14="http://schemas.microsoft.com/office/powerpoint/2010/main">
    <mc:Choice Requires="p14">
      <p:transition spd="med" p14:dur="700" advTm="52671">
        <p:fade/>
      </p:transition>
    </mc:Choice>
    <mc:Fallback xmlns="">
      <p:transition spd="med" advTm="526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07E68-945F-794F-8F44-37875341418C}"/>
              </a:ext>
            </a:extLst>
          </p:cNvPr>
          <p:cNvSpPr>
            <a:spLocks noGrp="1"/>
          </p:cNvSpPr>
          <p:nvPr>
            <p:ph type="title"/>
          </p:nvPr>
        </p:nvSpPr>
        <p:spPr>
          <a:xfrm>
            <a:off x="925830" y="447929"/>
            <a:ext cx="7292340" cy="1121846"/>
          </a:xfrm>
          <a:solidFill>
            <a:srgbClr val="FFFFFF"/>
          </a:solidFill>
          <a:ln>
            <a:noFill/>
          </a:ln>
        </p:spPr>
        <p:txBody>
          <a:bodyPr>
            <a:noAutofit/>
          </a:bodyPr>
          <a:lstStyle/>
          <a:p>
            <a:r>
              <a:rPr lang="en-US" sz="4000" dirty="0"/>
              <a:t>Instructor/Advisor Responsibilities</a:t>
            </a:r>
          </a:p>
        </p:txBody>
      </p:sp>
      <p:graphicFrame>
        <p:nvGraphicFramePr>
          <p:cNvPr id="5" name="Content Placeholder 2">
            <a:extLst>
              <a:ext uri="{FF2B5EF4-FFF2-40B4-BE49-F238E27FC236}">
                <a16:creationId xmlns:a16="http://schemas.microsoft.com/office/drawing/2014/main" id="{5865856C-CCE1-4DB8-B75F-3532CA0EED0B}"/>
              </a:ext>
            </a:extLst>
          </p:cNvPr>
          <p:cNvGraphicFramePr>
            <a:graphicFrameLocks noGrp="1"/>
          </p:cNvGraphicFramePr>
          <p:nvPr>
            <p:ph idx="1"/>
            <p:extLst>
              <p:ext uri="{D42A27DB-BD31-4B8C-83A1-F6EECF244321}">
                <p14:modId xmlns:p14="http://schemas.microsoft.com/office/powerpoint/2010/main" val="4286521696"/>
              </p:ext>
            </p:extLst>
          </p:nvPr>
        </p:nvGraphicFramePr>
        <p:xfrm>
          <a:off x="1475482" y="1748850"/>
          <a:ext cx="6193036" cy="39576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Audio 5">
            <a:hlinkClick r:id="" action="ppaction://media"/>
            <a:extLst>
              <a:ext uri="{FF2B5EF4-FFF2-40B4-BE49-F238E27FC236}">
                <a16:creationId xmlns:a16="http://schemas.microsoft.com/office/drawing/2014/main" id="{B7405F24-731A-46E5-B75D-6EBC6E5B67D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58200" y="219329"/>
            <a:ext cx="457200" cy="457200"/>
          </a:xfrm>
          <a:prstGeom prst="rect">
            <a:avLst/>
          </a:prstGeom>
        </p:spPr>
      </p:pic>
    </p:spTree>
    <p:extLst>
      <p:ext uri="{BB962C8B-B14F-4D97-AF65-F5344CB8AC3E}">
        <p14:creationId xmlns:p14="http://schemas.microsoft.com/office/powerpoint/2010/main" val="3606007581"/>
      </p:ext>
    </p:extLst>
  </p:cSld>
  <p:clrMapOvr>
    <a:masterClrMapping/>
  </p:clrMapOvr>
  <mc:AlternateContent xmlns:mc="http://schemas.openxmlformats.org/markup-compatibility/2006" xmlns:p14="http://schemas.microsoft.com/office/powerpoint/2010/main">
    <mc:Choice Requires="p14">
      <p:transition spd="med" p14:dur="700" advTm="55412">
        <p:fade/>
      </p:transition>
    </mc:Choice>
    <mc:Fallback xmlns="">
      <p:transition spd="med" advTm="554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DC3F7-AA80-4F99-8CF0-67E3D7B6249A}"/>
              </a:ext>
            </a:extLst>
          </p:cNvPr>
          <p:cNvSpPr>
            <a:spLocks noGrp="1"/>
          </p:cNvSpPr>
          <p:nvPr>
            <p:ph type="title"/>
          </p:nvPr>
        </p:nvSpPr>
        <p:spPr>
          <a:xfrm>
            <a:off x="873246" y="1598805"/>
            <a:ext cx="7397508" cy="3660389"/>
          </a:xfrm>
          <a:noFill/>
          <a:ln>
            <a:noFill/>
          </a:ln>
        </p:spPr>
        <p:txBody>
          <a:bodyPr vert="horz" wrap="square" lIns="205740" tIns="137160" rIns="205740" bIns="137160" rtlCol="0" anchor="ctr" anchorCtr="1">
            <a:normAutofit/>
          </a:bodyPr>
          <a:lstStyle/>
          <a:p>
            <a:pPr algn="ctr"/>
            <a:r>
              <a:rPr lang="en-US" sz="4000" cap="all" spc="150" dirty="0"/>
              <a:t>Evaluation</a:t>
            </a:r>
            <a:br>
              <a:rPr lang="en-US" sz="4000" cap="all" spc="150" dirty="0"/>
            </a:br>
            <a:r>
              <a:rPr lang="en-US" sz="4000" cap="all" spc="150" dirty="0"/>
              <a:t>Requirements</a:t>
            </a:r>
          </a:p>
        </p:txBody>
      </p:sp>
      <p:pic>
        <p:nvPicPr>
          <p:cNvPr id="3" name="Audio 2">
            <a:hlinkClick r:id="" action="ppaction://media"/>
            <a:extLst>
              <a:ext uri="{FF2B5EF4-FFF2-40B4-BE49-F238E27FC236}">
                <a16:creationId xmlns:a16="http://schemas.microsoft.com/office/drawing/2014/main" id="{5EBA48B0-50EB-4D91-AB91-3A58F960696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58200" y="228600"/>
            <a:ext cx="457200" cy="457200"/>
          </a:xfrm>
          <a:prstGeom prst="rect">
            <a:avLst/>
          </a:prstGeom>
        </p:spPr>
      </p:pic>
    </p:spTree>
    <p:extLst>
      <p:ext uri="{BB962C8B-B14F-4D97-AF65-F5344CB8AC3E}">
        <p14:creationId xmlns:p14="http://schemas.microsoft.com/office/powerpoint/2010/main" val="3787606497"/>
      </p:ext>
    </p:extLst>
  </p:cSld>
  <p:clrMapOvr>
    <a:masterClrMapping/>
  </p:clrMapOvr>
  <mc:AlternateContent xmlns:mc="http://schemas.openxmlformats.org/markup-compatibility/2006" xmlns:p14="http://schemas.microsoft.com/office/powerpoint/2010/main">
    <mc:Choice Requires="p14">
      <p:transition spd="slow" p14:dur="2000" advTm="8269"/>
    </mc:Choice>
    <mc:Fallback xmlns="">
      <p:transition spd="slow" advTm="82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76" y="533400"/>
            <a:ext cx="6251448" cy="809090"/>
          </a:xfrm>
        </p:spPr>
        <p:txBody>
          <a:bodyPr>
            <a:noAutofit/>
          </a:bodyPr>
          <a:lstStyle/>
          <a:p>
            <a:pPr algn="ctr"/>
            <a:r>
              <a:rPr lang="en-US" sz="4000" dirty="0"/>
              <a:t>Student Teaching Assessment</a:t>
            </a:r>
          </a:p>
        </p:txBody>
      </p:sp>
      <p:sp>
        <p:nvSpPr>
          <p:cNvPr id="3" name="Content Placeholder 2"/>
          <p:cNvSpPr>
            <a:spLocks noGrp="1"/>
          </p:cNvSpPr>
          <p:nvPr>
            <p:ph idx="1"/>
          </p:nvPr>
        </p:nvSpPr>
        <p:spPr>
          <a:xfrm>
            <a:off x="493159" y="1539240"/>
            <a:ext cx="8157681" cy="4194810"/>
          </a:xfrm>
        </p:spPr>
        <p:txBody>
          <a:bodyPr>
            <a:noAutofit/>
          </a:bodyPr>
          <a:lstStyle/>
          <a:p>
            <a:r>
              <a:rPr lang="en-US" sz="2200" dirty="0"/>
              <a:t>The Student Teaching Evaluation Rubric based on the 10 Wisconsin Teacher Standards is provided by Educate-WI.</a:t>
            </a:r>
          </a:p>
          <a:p>
            <a:r>
              <a:rPr lang="en-US" sz="2200" dirty="0"/>
              <a:t>Both the cooperating teacher and the Educate-WI supervisor will use the Student Teaching Evaluation Rubric to measure student proficiency on the 10 Wisconsin Teacher Standards.</a:t>
            </a:r>
          </a:p>
          <a:p>
            <a:r>
              <a:rPr lang="en-US" sz="2200" dirty="0"/>
              <a:t>The cooperating teacher will complete </a:t>
            </a:r>
            <a:r>
              <a:rPr lang="en-US" sz="2200" b="1" dirty="0"/>
              <a:t>two observations/evaluations </a:t>
            </a:r>
            <a:r>
              <a:rPr lang="en-US" sz="2200" dirty="0"/>
              <a:t>and participate in </a:t>
            </a:r>
            <a:r>
              <a:rPr lang="en-US" sz="2200" b="1" dirty="0"/>
              <a:t>three conferences </a:t>
            </a:r>
            <a:r>
              <a:rPr lang="en-US" sz="2200" dirty="0"/>
              <a:t>with the student teacher and supervisor throughout the semester.</a:t>
            </a:r>
          </a:p>
          <a:p>
            <a:r>
              <a:rPr lang="en-US" sz="2200" dirty="0"/>
              <a:t>The supervisor will conduct </a:t>
            </a:r>
            <a:r>
              <a:rPr lang="en-US" sz="2200" b="1" dirty="0"/>
              <a:t>three observations/evaluations </a:t>
            </a:r>
            <a:r>
              <a:rPr lang="en-US" sz="2200" dirty="0"/>
              <a:t>and participate in </a:t>
            </a:r>
            <a:r>
              <a:rPr lang="en-US" sz="2200" b="1" dirty="0"/>
              <a:t>three conferences </a:t>
            </a:r>
            <a:r>
              <a:rPr lang="en-US" sz="2200" dirty="0"/>
              <a:t>with the student teacher and cooperating teacher throughout the semester.</a:t>
            </a:r>
          </a:p>
          <a:p>
            <a:r>
              <a:rPr lang="en-US" sz="2200" dirty="0"/>
              <a:t>Evaluations should be scheduled at regular intervals throughout the semester to allow students to develop necessary skills and demonstrate growth.</a:t>
            </a:r>
          </a:p>
        </p:txBody>
      </p:sp>
      <p:pic>
        <p:nvPicPr>
          <p:cNvPr id="4" name="Audio 3">
            <a:hlinkClick r:id="" action="ppaction://media"/>
            <a:extLst>
              <a:ext uri="{FF2B5EF4-FFF2-40B4-BE49-F238E27FC236}">
                <a16:creationId xmlns:a16="http://schemas.microsoft.com/office/drawing/2014/main" id="{14C9A0D7-F834-4B88-9A14-C32BEEDC2C3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22240" y="304800"/>
            <a:ext cx="457200" cy="457200"/>
          </a:xfrm>
          <a:prstGeom prst="rect">
            <a:avLst/>
          </a:prstGeom>
        </p:spPr>
      </p:pic>
    </p:spTree>
    <p:extLst>
      <p:ext uri="{BB962C8B-B14F-4D97-AF65-F5344CB8AC3E}">
        <p14:creationId xmlns:p14="http://schemas.microsoft.com/office/powerpoint/2010/main" val="2908883430"/>
      </p:ext>
    </p:extLst>
  </p:cSld>
  <p:clrMapOvr>
    <a:masterClrMapping/>
  </p:clrMapOvr>
  <mc:AlternateContent xmlns:mc="http://schemas.openxmlformats.org/markup-compatibility/2006" xmlns:p14="http://schemas.microsoft.com/office/powerpoint/2010/main">
    <mc:Choice Requires="p14">
      <p:transition spd="med" p14:dur="700" advTm="51927">
        <p:fade/>
      </p:transition>
    </mc:Choice>
    <mc:Fallback xmlns="">
      <p:transition spd="med" advTm="5192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1D6FA-24B8-8949-9009-1E3D524C3D5E}"/>
              </a:ext>
            </a:extLst>
          </p:cNvPr>
          <p:cNvSpPr>
            <a:spLocks noGrp="1"/>
          </p:cNvSpPr>
          <p:nvPr>
            <p:ph type="title"/>
          </p:nvPr>
        </p:nvSpPr>
        <p:spPr>
          <a:xfrm>
            <a:off x="266700" y="2215683"/>
            <a:ext cx="2551176" cy="2426631"/>
          </a:xfrm>
          <a:solidFill>
            <a:srgbClr val="FFFFFF"/>
          </a:solidFill>
          <a:ln>
            <a:noFill/>
          </a:ln>
        </p:spPr>
        <p:txBody>
          <a:bodyPr>
            <a:noAutofit/>
          </a:bodyPr>
          <a:lstStyle/>
          <a:p>
            <a:pPr algn="ctr"/>
            <a:r>
              <a:rPr lang="en-US" sz="4000" dirty="0"/>
              <a:t>How IS Proficiency Measured?</a:t>
            </a:r>
          </a:p>
        </p:txBody>
      </p:sp>
      <p:graphicFrame>
        <p:nvGraphicFramePr>
          <p:cNvPr id="5" name="Content Placeholder 2">
            <a:extLst>
              <a:ext uri="{FF2B5EF4-FFF2-40B4-BE49-F238E27FC236}">
                <a16:creationId xmlns:a16="http://schemas.microsoft.com/office/drawing/2014/main" id="{71F070FA-8C47-4A1E-A76B-B7B642A02EE0}"/>
              </a:ext>
            </a:extLst>
          </p:cNvPr>
          <p:cNvGraphicFramePr>
            <a:graphicFrameLocks noGrp="1"/>
          </p:cNvGraphicFramePr>
          <p:nvPr>
            <p:ph idx="1"/>
            <p:extLst>
              <p:ext uri="{D42A27DB-BD31-4B8C-83A1-F6EECF244321}">
                <p14:modId xmlns:p14="http://schemas.microsoft.com/office/powerpoint/2010/main" val="3520838124"/>
              </p:ext>
            </p:extLst>
          </p:nvPr>
        </p:nvGraphicFramePr>
        <p:xfrm>
          <a:off x="3006627" y="1353144"/>
          <a:ext cx="5870673" cy="41517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id="{A01A8D35-909E-40F9-854E-25E3E27113A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54957" y="228600"/>
            <a:ext cx="457200" cy="457200"/>
          </a:xfrm>
          <a:prstGeom prst="rect">
            <a:avLst/>
          </a:prstGeom>
        </p:spPr>
      </p:pic>
    </p:spTree>
    <p:extLst>
      <p:ext uri="{BB962C8B-B14F-4D97-AF65-F5344CB8AC3E}">
        <p14:creationId xmlns:p14="http://schemas.microsoft.com/office/powerpoint/2010/main" val="347631344"/>
      </p:ext>
    </p:extLst>
  </p:cSld>
  <p:clrMapOvr>
    <a:masterClrMapping/>
  </p:clrMapOvr>
  <mc:AlternateContent xmlns:mc="http://schemas.openxmlformats.org/markup-compatibility/2006" xmlns:p14="http://schemas.microsoft.com/office/powerpoint/2010/main">
    <mc:Choice Requires="p14">
      <p:transition spd="med" p14:dur="700" advTm="60753">
        <p:fade/>
      </p:transition>
    </mc:Choice>
    <mc:Fallback xmlns="">
      <p:transition spd="med" advTm="607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348438"/>
            <a:ext cx="3025140" cy="2161121"/>
          </a:xfrm>
          <a:solidFill>
            <a:srgbClr val="FFFFFF"/>
          </a:solidFill>
          <a:ln>
            <a:noFill/>
          </a:ln>
        </p:spPr>
        <p:txBody>
          <a:bodyPr>
            <a:noAutofit/>
          </a:bodyPr>
          <a:lstStyle/>
          <a:p>
            <a:pPr algn="ctr"/>
            <a:r>
              <a:rPr lang="en-US" sz="4000" dirty="0"/>
              <a:t>What is ‘not observed’?</a:t>
            </a:r>
          </a:p>
        </p:txBody>
      </p:sp>
      <p:graphicFrame>
        <p:nvGraphicFramePr>
          <p:cNvPr id="5" name="Content Placeholder 2">
            <a:extLst>
              <a:ext uri="{FF2B5EF4-FFF2-40B4-BE49-F238E27FC236}">
                <a16:creationId xmlns:a16="http://schemas.microsoft.com/office/drawing/2014/main" id="{F756E77E-215A-43E2-934D-90BD2DA96E2A}"/>
              </a:ext>
            </a:extLst>
          </p:cNvPr>
          <p:cNvGraphicFramePr>
            <a:graphicFrameLocks noGrp="1"/>
          </p:cNvGraphicFramePr>
          <p:nvPr>
            <p:ph idx="1"/>
            <p:extLst>
              <p:ext uri="{D42A27DB-BD31-4B8C-83A1-F6EECF244321}">
                <p14:modId xmlns:p14="http://schemas.microsoft.com/office/powerpoint/2010/main" val="691616120"/>
              </p:ext>
            </p:extLst>
          </p:nvPr>
        </p:nvGraphicFramePr>
        <p:xfrm>
          <a:off x="3534904" y="1429344"/>
          <a:ext cx="5248274" cy="39993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id="{CF104449-F262-4BC0-B522-7ECD85873C3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54578" y="228600"/>
            <a:ext cx="457200" cy="457200"/>
          </a:xfrm>
          <a:prstGeom prst="rect">
            <a:avLst/>
          </a:prstGeom>
        </p:spPr>
      </p:pic>
    </p:spTree>
    <p:extLst>
      <p:ext uri="{BB962C8B-B14F-4D97-AF65-F5344CB8AC3E}">
        <p14:creationId xmlns:p14="http://schemas.microsoft.com/office/powerpoint/2010/main" val="1100056461"/>
      </p:ext>
    </p:extLst>
  </p:cSld>
  <p:clrMapOvr>
    <a:masterClrMapping/>
  </p:clrMapOvr>
  <mc:AlternateContent xmlns:mc="http://schemas.openxmlformats.org/markup-compatibility/2006" xmlns:p14="http://schemas.microsoft.com/office/powerpoint/2010/main">
    <mc:Choice Requires="p14">
      <p:transition spd="med" p14:dur="700" advTm="37125">
        <p:fade/>
      </p:transition>
    </mc:Choice>
    <mc:Fallback xmlns="">
      <p:transition spd="med" advTm="371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46522"/>
            <a:ext cx="8382000" cy="685800"/>
          </a:xfrm>
          <a:solidFill>
            <a:srgbClr val="FFFFFF"/>
          </a:solidFill>
          <a:ln>
            <a:noFill/>
          </a:ln>
        </p:spPr>
        <p:txBody>
          <a:bodyPr>
            <a:noAutofit/>
          </a:bodyPr>
          <a:lstStyle/>
          <a:p>
            <a:r>
              <a:rPr lang="en-US" sz="3000" dirty="0"/>
              <a:t>What Happens IF a Student scores Below Proficiency?</a:t>
            </a:r>
          </a:p>
        </p:txBody>
      </p:sp>
      <p:graphicFrame>
        <p:nvGraphicFramePr>
          <p:cNvPr id="17" name="Content Placeholder 2">
            <a:extLst>
              <a:ext uri="{FF2B5EF4-FFF2-40B4-BE49-F238E27FC236}">
                <a16:creationId xmlns:a16="http://schemas.microsoft.com/office/drawing/2014/main" id="{7F003C67-7FCE-484C-9291-5594C8FDDE5D}"/>
              </a:ext>
            </a:extLst>
          </p:cNvPr>
          <p:cNvGraphicFramePr>
            <a:graphicFrameLocks noGrp="1"/>
          </p:cNvGraphicFramePr>
          <p:nvPr>
            <p:ph idx="1"/>
            <p:extLst>
              <p:ext uri="{D42A27DB-BD31-4B8C-83A1-F6EECF244321}">
                <p14:modId xmlns:p14="http://schemas.microsoft.com/office/powerpoint/2010/main" val="3007142097"/>
              </p:ext>
            </p:extLst>
          </p:nvPr>
        </p:nvGraphicFramePr>
        <p:xfrm>
          <a:off x="609600" y="1087661"/>
          <a:ext cx="7924800" cy="46826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Audio 5">
            <a:hlinkClick r:id="" action="ppaction://media"/>
            <a:extLst>
              <a:ext uri="{FF2B5EF4-FFF2-40B4-BE49-F238E27FC236}">
                <a16:creationId xmlns:a16="http://schemas.microsoft.com/office/drawing/2014/main" id="{7981CE3D-9305-4A27-8577-BD8FC999888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34400" y="171045"/>
            <a:ext cx="457200" cy="457200"/>
          </a:xfrm>
          <a:prstGeom prst="rect">
            <a:avLst/>
          </a:prstGeom>
        </p:spPr>
      </p:pic>
    </p:spTree>
    <p:extLst>
      <p:ext uri="{BB962C8B-B14F-4D97-AF65-F5344CB8AC3E}">
        <p14:creationId xmlns:p14="http://schemas.microsoft.com/office/powerpoint/2010/main" val="1494631526"/>
      </p:ext>
    </p:extLst>
  </p:cSld>
  <p:clrMapOvr>
    <a:masterClrMapping/>
  </p:clrMapOvr>
  <mc:AlternateContent xmlns:mc="http://schemas.openxmlformats.org/markup-compatibility/2006" xmlns:p14="http://schemas.microsoft.com/office/powerpoint/2010/main">
    <mc:Choice Requires="p14">
      <p:transition spd="med" p14:dur="700" advTm="81833">
        <p:fade/>
      </p:transition>
    </mc:Choice>
    <mc:Fallback xmlns="">
      <p:transition spd="med" advTm="818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1703D-B976-439E-90F4-282B111DC1F0}"/>
              </a:ext>
            </a:extLst>
          </p:cNvPr>
          <p:cNvSpPr>
            <a:spLocks noGrp="1"/>
          </p:cNvSpPr>
          <p:nvPr>
            <p:ph type="title"/>
          </p:nvPr>
        </p:nvSpPr>
        <p:spPr>
          <a:xfrm>
            <a:off x="1331976" y="533400"/>
            <a:ext cx="6480048" cy="1405509"/>
          </a:xfrm>
        </p:spPr>
        <p:txBody>
          <a:bodyPr>
            <a:noAutofit/>
          </a:bodyPr>
          <a:lstStyle/>
          <a:p>
            <a:pPr algn="ctr"/>
            <a:r>
              <a:rPr lang="en-US" sz="4000" dirty="0"/>
              <a:t>How does the Student Pass Student Teaching?</a:t>
            </a:r>
          </a:p>
        </p:txBody>
      </p:sp>
      <p:graphicFrame>
        <p:nvGraphicFramePr>
          <p:cNvPr id="5" name="Content Placeholder 2">
            <a:extLst>
              <a:ext uri="{FF2B5EF4-FFF2-40B4-BE49-F238E27FC236}">
                <a16:creationId xmlns:a16="http://schemas.microsoft.com/office/drawing/2014/main" id="{99717129-E1CC-4FEF-AF1E-D1D693805926}"/>
              </a:ext>
            </a:extLst>
          </p:cNvPr>
          <p:cNvGraphicFramePr>
            <a:graphicFrameLocks noGrp="1"/>
          </p:cNvGraphicFramePr>
          <p:nvPr>
            <p:ph idx="1"/>
            <p:extLst>
              <p:ext uri="{D42A27DB-BD31-4B8C-83A1-F6EECF244321}">
                <p14:modId xmlns:p14="http://schemas.microsoft.com/office/powerpoint/2010/main" val="2023633523"/>
              </p:ext>
            </p:extLst>
          </p:nvPr>
        </p:nvGraphicFramePr>
        <p:xfrm>
          <a:off x="552450" y="2435232"/>
          <a:ext cx="8039100" cy="2652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id="{865841AA-3C56-42CE-8A2E-A0CE55EC0B3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34400" y="228600"/>
            <a:ext cx="457200" cy="457200"/>
          </a:xfrm>
          <a:prstGeom prst="rect">
            <a:avLst/>
          </a:prstGeom>
        </p:spPr>
      </p:pic>
    </p:spTree>
    <p:extLst>
      <p:ext uri="{BB962C8B-B14F-4D97-AF65-F5344CB8AC3E}">
        <p14:creationId xmlns:p14="http://schemas.microsoft.com/office/powerpoint/2010/main" val="3985176229"/>
      </p:ext>
    </p:extLst>
  </p:cSld>
  <p:clrMapOvr>
    <a:masterClrMapping/>
  </p:clrMapOvr>
  <mc:AlternateContent xmlns:mc="http://schemas.openxmlformats.org/markup-compatibility/2006" xmlns:p14="http://schemas.microsoft.com/office/powerpoint/2010/main">
    <mc:Choice Requires="p14">
      <p:transition spd="slow" p14:dur="2000" advTm="24110"/>
    </mc:Choice>
    <mc:Fallback xmlns="">
      <p:transition spd="slow" advTm="24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0DE89-3BAC-4CD0-80BD-36A10F21DBDA}"/>
              </a:ext>
            </a:extLst>
          </p:cNvPr>
          <p:cNvSpPr>
            <a:spLocks noGrp="1"/>
          </p:cNvSpPr>
          <p:nvPr>
            <p:ph type="title"/>
          </p:nvPr>
        </p:nvSpPr>
        <p:spPr>
          <a:xfrm>
            <a:off x="1444746" y="1598805"/>
            <a:ext cx="6254508" cy="3660389"/>
          </a:xfrm>
          <a:noFill/>
          <a:ln>
            <a:noFill/>
          </a:ln>
        </p:spPr>
        <p:txBody>
          <a:bodyPr vert="horz" wrap="square" lIns="205740" tIns="137160" rIns="205740" bIns="137160" rtlCol="0" anchor="ctr" anchorCtr="1">
            <a:normAutofit/>
          </a:bodyPr>
          <a:lstStyle/>
          <a:p>
            <a:pPr algn="ctr"/>
            <a:r>
              <a:rPr lang="en-US" sz="4000" cap="all" spc="150" dirty="0"/>
              <a:t>Using the </a:t>
            </a:r>
            <a:br>
              <a:rPr lang="en-US" sz="4000" cap="all" spc="150" dirty="0"/>
            </a:br>
            <a:r>
              <a:rPr lang="en-US" sz="4000" cap="all" spc="150" dirty="0"/>
              <a:t>Student Teaching Evaluation rubric</a:t>
            </a:r>
          </a:p>
        </p:txBody>
      </p:sp>
      <p:pic>
        <p:nvPicPr>
          <p:cNvPr id="5" name="Audio 4">
            <a:hlinkClick r:id="" action="ppaction://media"/>
            <a:extLst>
              <a:ext uri="{FF2B5EF4-FFF2-40B4-BE49-F238E27FC236}">
                <a16:creationId xmlns:a16="http://schemas.microsoft.com/office/drawing/2014/main" id="{50B927E9-82A8-4992-AF50-DEBBCF82AB1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58200" y="228600"/>
            <a:ext cx="457200" cy="457200"/>
          </a:xfrm>
          <a:prstGeom prst="rect">
            <a:avLst/>
          </a:prstGeom>
        </p:spPr>
      </p:pic>
    </p:spTree>
    <p:extLst>
      <p:ext uri="{BB962C8B-B14F-4D97-AF65-F5344CB8AC3E}">
        <p14:creationId xmlns:p14="http://schemas.microsoft.com/office/powerpoint/2010/main" val="8103974"/>
      </p:ext>
    </p:extLst>
  </p:cSld>
  <p:clrMapOvr>
    <a:masterClrMapping/>
  </p:clrMapOvr>
  <mc:AlternateContent xmlns:mc="http://schemas.openxmlformats.org/markup-compatibility/2006" xmlns:p14="http://schemas.microsoft.com/office/powerpoint/2010/main">
    <mc:Choice Requires="p14">
      <p:transition spd="slow" p14:dur="2000" advTm="8271"/>
    </mc:Choice>
    <mc:Fallback xmlns="">
      <p:transition spd="slow" advTm="8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8652" y="990600"/>
            <a:ext cx="4806696" cy="891540"/>
          </a:xfrm>
        </p:spPr>
        <p:txBody>
          <a:bodyPr vert="horz" lIns="205740" tIns="137160" rIns="205740" bIns="137160" rtlCol="0" anchor="ctr" anchorCtr="1">
            <a:noAutofit/>
          </a:bodyPr>
          <a:lstStyle/>
          <a:p>
            <a:pPr algn="ctr"/>
            <a:r>
              <a:rPr lang="en-US" sz="4000" dirty="0"/>
              <a:t>Standard #1:</a:t>
            </a:r>
            <a:br>
              <a:rPr lang="en-US" sz="4000" dirty="0"/>
            </a:br>
            <a:r>
              <a:rPr lang="en-US" sz="4000" dirty="0"/>
              <a:t>Learner Development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33220949"/>
              </p:ext>
            </p:extLst>
          </p:nvPr>
        </p:nvGraphicFramePr>
        <p:xfrm>
          <a:off x="656342" y="2308388"/>
          <a:ext cx="7831318" cy="2241223"/>
        </p:xfrm>
        <a:graphic>
          <a:graphicData uri="http://schemas.openxmlformats.org/drawingml/2006/table">
            <a:tbl>
              <a:tblPr firstRow="1" firstCol="1" bandRow="1">
                <a:tableStyleId>{8799B23B-EC83-4686-B30A-512413B5E67A}</a:tableStyleId>
              </a:tblPr>
              <a:tblGrid>
                <a:gridCol w="624308">
                  <a:extLst>
                    <a:ext uri="{9D8B030D-6E8A-4147-A177-3AD203B41FA5}">
                      <a16:colId xmlns:a16="http://schemas.microsoft.com/office/drawing/2014/main" val="2914459102"/>
                    </a:ext>
                  </a:extLst>
                </a:gridCol>
                <a:gridCol w="847452">
                  <a:extLst>
                    <a:ext uri="{9D8B030D-6E8A-4147-A177-3AD203B41FA5}">
                      <a16:colId xmlns:a16="http://schemas.microsoft.com/office/drawing/2014/main" val="3522543085"/>
                    </a:ext>
                  </a:extLst>
                </a:gridCol>
                <a:gridCol w="1265549">
                  <a:extLst>
                    <a:ext uri="{9D8B030D-6E8A-4147-A177-3AD203B41FA5}">
                      <a16:colId xmlns:a16="http://schemas.microsoft.com/office/drawing/2014/main" val="1193214951"/>
                    </a:ext>
                  </a:extLst>
                </a:gridCol>
                <a:gridCol w="1145357">
                  <a:extLst>
                    <a:ext uri="{9D8B030D-6E8A-4147-A177-3AD203B41FA5}">
                      <a16:colId xmlns:a16="http://schemas.microsoft.com/office/drawing/2014/main" val="2265319562"/>
                    </a:ext>
                  </a:extLst>
                </a:gridCol>
                <a:gridCol w="1258478">
                  <a:extLst>
                    <a:ext uri="{9D8B030D-6E8A-4147-A177-3AD203B41FA5}">
                      <a16:colId xmlns:a16="http://schemas.microsoft.com/office/drawing/2014/main" val="2267199553"/>
                    </a:ext>
                  </a:extLst>
                </a:gridCol>
                <a:gridCol w="1371600">
                  <a:extLst>
                    <a:ext uri="{9D8B030D-6E8A-4147-A177-3AD203B41FA5}">
                      <a16:colId xmlns:a16="http://schemas.microsoft.com/office/drawing/2014/main" val="2425707537"/>
                    </a:ext>
                  </a:extLst>
                </a:gridCol>
                <a:gridCol w="1318574">
                  <a:extLst>
                    <a:ext uri="{9D8B030D-6E8A-4147-A177-3AD203B41FA5}">
                      <a16:colId xmlns:a16="http://schemas.microsoft.com/office/drawing/2014/main" val="3105145128"/>
                    </a:ext>
                  </a:extLst>
                </a:gridCol>
              </a:tblGrid>
              <a:tr h="294006">
                <a:tc>
                  <a:txBody>
                    <a:bodyPr/>
                    <a:lstStyle/>
                    <a:p>
                      <a:pPr marL="0" marR="0" algn="ctr">
                        <a:spcBef>
                          <a:spcPts val="0"/>
                        </a:spcBef>
                        <a:spcAft>
                          <a:spcPts val="0"/>
                        </a:spcAft>
                      </a:pPr>
                      <a:r>
                        <a:rPr lang="en-US" sz="1100" dirty="0">
                          <a:effectLst/>
                          <a:latin typeface="+mj-lt"/>
                        </a:rPr>
                        <a:t>Score</a:t>
                      </a:r>
                      <a:endParaRPr lang="en-US" sz="1100" dirty="0">
                        <a:effectLst/>
                        <a:latin typeface="+mj-lt"/>
                        <a:ea typeface="Times New Roman" panose="02020603050405020304" pitchFamily="18" charset="0"/>
                      </a:endParaRPr>
                    </a:p>
                  </a:txBody>
                  <a:tcPr marL="47495" marR="47495" marT="0" marB="0" anchor="ctr"/>
                </a:tc>
                <a:tc>
                  <a:txBody>
                    <a:bodyPr/>
                    <a:lstStyle/>
                    <a:p>
                      <a:pPr marL="0" marR="0" algn="ctr">
                        <a:spcBef>
                          <a:spcPts val="0"/>
                        </a:spcBef>
                        <a:spcAft>
                          <a:spcPts val="0"/>
                        </a:spcAft>
                      </a:pPr>
                      <a:r>
                        <a:rPr lang="en-US" sz="1100" dirty="0">
                          <a:effectLst/>
                          <a:latin typeface="+mj-lt"/>
                          <a:ea typeface="Times New Roman" panose="02020603050405020304" pitchFamily="18" charset="0"/>
                        </a:rPr>
                        <a:t>Comments</a:t>
                      </a:r>
                    </a:p>
                  </a:txBody>
                  <a:tcPr marL="47495" marR="47495" marT="0" marB="0" anchor="ctr"/>
                </a:tc>
                <a:tc>
                  <a:txBody>
                    <a:bodyPr/>
                    <a:lstStyle/>
                    <a:p>
                      <a:pPr algn="ctr" fontAlgn="b"/>
                      <a:r>
                        <a:rPr lang="en-US" sz="1100" b="1" i="0" u="none" strike="noStrike" dirty="0">
                          <a:solidFill>
                            <a:srgbClr val="000000"/>
                          </a:solidFill>
                          <a:effectLst/>
                          <a:latin typeface="+mj-lt"/>
                        </a:rPr>
                        <a:t>Level 5: Advanced </a:t>
                      </a:r>
                    </a:p>
                  </a:txBody>
                  <a:tcPr marL="5715" marR="5715" marT="5715" marB="0" anchor="ctr"/>
                </a:tc>
                <a:tc>
                  <a:txBody>
                    <a:bodyPr/>
                    <a:lstStyle/>
                    <a:p>
                      <a:pPr algn="ctr" fontAlgn="b"/>
                      <a:r>
                        <a:rPr lang="en-US" sz="1100" b="1" i="0" u="none" strike="noStrike" dirty="0">
                          <a:solidFill>
                            <a:srgbClr val="000000"/>
                          </a:solidFill>
                          <a:effectLst/>
                          <a:latin typeface="+mj-lt"/>
                        </a:rPr>
                        <a:t>Level 4: Advanced </a:t>
                      </a:r>
                    </a:p>
                  </a:txBody>
                  <a:tcPr marL="5715" marR="5715" marT="5715" marB="0" anchor="ctr"/>
                </a:tc>
                <a:tc>
                  <a:txBody>
                    <a:bodyPr/>
                    <a:lstStyle/>
                    <a:p>
                      <a:pPr algn="ctr" fontAlgn="b"/>
                      <a:r>
                        <a:rPr lang="en-US" sz="1100" b="1" i="0" u="none" strike="noStrike" dirty="0">
                          <a:solidFill>
                            <a:srgbClr val="000000"/>
                          </a:solidFill>
                          <a:effectLst/>
                          <a:latin typeface="+mj-lt"/>
                        </a:rPr>
                        <a:t>Level 3: Proficient </a:t>
                      </a:r>
                    </a:p>
                  </a:txBody>
                  <a:tcPr marL="5715" marR="5715" marT="5715" marB="0" anchor="ctr"/>
                </a:tc>
                <a:tc>
                  <a:txBody>
                    <a:bodyPr/>
                    <a:lstStyle/>
                    <a:p>
                      <a:pPr algn="ctr" fontAlgn="b"/>
                      <a:r>
                        <a:rPr lang="en-US" sz="1100" b="1" i="0" u="none" strike="noStrike" dirty="0">
                          <a:solidFill>
                            <a:srgbClr val="000000"/>
                          </a:solidFill>
                          <a:effectLst/>
                          <a:latin typeface="+mj-lt"/>
                        </a:rPr>
                        <a:t>Level 2: Emerging</a:t>
                      </a:r>
                    </a:p>
                  </a:txBody>
                  <a:tcPr marL="5715" marR="5715" marT="5715" marB="0" anchor="ctr"/>
                </a:tc>
                <a:tc>
                  <a:txBody>
                    <a:bodyPr/>
                    <a:lstStyle/>
                    <a:p>
                      <a:pPr algn="ctr" fontAlgn="b"/>
                      <a:r>
                        <a:rPr lang="en-US" sz="1100" b="1" i="0" u="none" strike="noStrike" dirty="0">
                          <a:solidFill>
                            <a:srgbClr val="000000"/>
                          </a:solidFill>
                          <a:effectLst/>
                          <a:latin typeface="+mj-lt"/>
                        </a:rPr>
                        <a:t>Level 1: Emerging</a:t>
                      </a:r>
                    </a:p>
                  </a:txBody>
                  <a:tcPr marL="5715" marR="5715" marT="5715" marB="0" anchor="ctr"/>
                </a:tc>
                <a:extLst>
                  <a:ext uri="{0D108BD9-81ED-4DB2-BD59-A6C34878D82A}">
                    <a16:rowId xmlns:a16="http://schemas.microsoft.com/office/drawing/2014/main" val="3361839953"/>
                  </a:ext>
                </a:extLst>
              </a:tr>
              <a:tr h="1947217">
                <a:tc>
                  <a:txBody>
                    <a:bodyPr/>
                    <a:lstStyle/>
                    <a:p>
                      <a:pPr marL="0" marR="0">
                        <a:spcBef>
                          <a:spcPts val="0"/>
                        </a:spcBef>
                        <a:spcAft>
                          <a:spcPts val="0"/>
                        </a:spcAft>
                      </a:pPr>
                      <a:r>
                        <a:rPr lang="en-US" sz="1100" dirty="0">
                          <a:effectLst/>
                          <a:latin typeface="+mj-lt"/>
                        </a:rPr>
                        <a:t> </a:t>
                      </a:r>
                      <a:endParaRPr lang="en-US" sz="1100" dirty="0">
                        <a:effectLst/>
                        <a:latin typeface="+mj-lt"/>
                        <a:ea typeface="Times New Roman" panose="02020603050405020304" pitchFamily="18" charset="0"/>
                      </a:endParaRPr>
                    </a:p>
                  </a:txBody>
                  <a:tcPr marL="47495" marR="47495" marT="0" marB="0"/>
                </a:tc>
                <a:tc>
                  <a:txBody>
                    <a:bodyPr/>
                    <a:lstStyle/>
                    <a:p>
                      <a:pPr marL="0" marR="0">
                        <a:spcBef>
                          <a:spcPts val="0"/>
                        </a:spcBef>
                        <a:spcAft>
                          <a:spcPts val="0"/>
                        </a:spcAft>
                      </a:pPr>
                      <a:endParaRPr lang="en-US" sz="1100" dirty="0">
                        <a:effectLst/>
                        <a:latin typeface="+mj-lt"/>
                        <a:ea typeface="Times New Roman" panose="02020603050405020304" pitchFamily="18" charset="0"/>
                      </a:endParaRPr>
                    </a:p>
                  </a:txBody>
                  <a:tcPr marL="47495" marR="47495" marT="0" marB="0"/>
                </a:tc>
                <a:tc>
                  <a:txBody>
                    <a:bodyPr/>
                    <a:lstStyle/>
                    <a:p>
                      <a:pPr algn="ctr" fontAlgn="t"/>
                      <a:r>
                        <a:rPr lang="en-US" sz="1100" b="0" i="0" u="none" strike="noStrike" dirty="0">
                          <a:solidFill>
                            <a:srgbClr val="000000"/>
                          </a:solidFill>
                          <a:effectLst/>
                          <a:latin typeface="+mj-lt"/>
                        </a:rPr>
                        <a:t>Assesses individual development and connects learning tasks with learner experiences in a way that encourages learners to assume responsibility for their learning. </a:t>
                      </a:r>
                    </a:p>
                  </a:txBody>
                  <a:tcPr marL="5715" marR="5715" marT="5715" marB="0"/>
                </a:tc>
                <a:tc>
                  <a:txBody>
                    <a:bodyPr/>
                    <a:lstStyle/>
                    <a:p>
                      <a:pPr algn="ctr" fontAlgn="t"/>
                      <a:r>
                        <a:rPr lang="en-US" sz="1100" b="0" i="0" u="none" strike="noStrike" dirty="0">
                          <a:solidFill>
                            <a:srgbClr val="000000"/>
                          </a:solidFill>
                          <a:effectLst/>
                          <a:latin typeface="+mj-lt"/>
                        </a:rPr>
                        <a:t>Assesses individual development and seeks to connect learning tasks with learner experiences.</a:t>
                      </a:r>
                    </a:p>
                  </a:txBody>
                  <a:tcPr marL="5715" marR="5715" marT="5715" marB="0"/>
                </a:tc>
                <a:tc>
                  <a:txBody>
                    <a:bodyPr/>
                    <a:lstStyle/>
                    <a:p>
                      <a:pPr algn="ctr" fontAlgn="t"/>
                      <a:r>
                        <a:rPr lang="en-US" sz="1100" b="0" i="0" u="none" strike="noStrike" dirty="0">
                          <a:solidFill>
                            <a:srgbClr val="000000"/>
                          </a:solidFill>
                          <a:effectLst/>
                          <a:latin typeface="+mj-lt"/>
                        </a:rPr>
                        <a:t>Aware of individual development but does not always successfully connect learning tasks with learner experiences. </a:t>
                      </a:r>
                    </a:p>
                  </a:txBody>
                  <a:tcPr marL="5715" marR="5715" marT="5715" marB="0"/>
                </a:tc>
                <a:tc>
                  <a:txBody>
                    <a:bodyPr/>
                    <a:lstStyle/>
                    <a:p>
                      <a:pPr algn="ctr" fontAlgn="t"/>
                      <a:r>
                        <a:rPr lang="en-US" sz="1100" b="0" i="0" u="none" strike="noStrike" dirty="0">
                          <a:solidFill>
                            <a:srgbClr val="000000"/>
                          </a:solidFill>
                          <a:effectLst/>
                          <a:latin typeface="+mj-lt"/>
                        </a:rPr>
                        <a:t>Attempts to assess individual development and occasionally connects learning tasks with learner experiences. </a:t>
                      </a:r>
                    </a:p>
                  </a:txBody>
                  <a:tcPr marL="5715" marR="5715" marT="5715" marB="0"/>
                </a:tc>
                <a:tc>
                  <a:txBody>
                    <a:bodyPr/>
                    <a:lstStyle/>
                    <a:p>
                      <a:pPr algn="ctr" fontAlgn="t"/>
                      <a:r>
                        <a:rPr lang="en-US" sz="1100" b="0" i="0" u="none" strike="noStrike" dirty="0">
                          <a:solidFill>
                            <a:srgbClr val="000000"/>
                          </a:solidFill>
                          <a:effectLst/>
                          <a:latin typeface="+mj-lt"/>
                        </a:rPr>
                        <a:t>Does not assess individual development or connect learning tasks with learner experiences.  </a:t>
                      </a:r>
                    </a:p>
                  </a:txBody>
                  <a:tcPr marL="5715" marR="5715" marT="5715" marB="0"/>
                </a:tc>
                <a:extLst>
                  <a:ext uri="{0D108BD9-81ED-4DB2-BD59-A6C34878D82A}">
                    <a16:rowId xmlns:a16="http://schemas.microsoft.com/office/drawing/2014/main" val="2176688505"/>
                  </a:ext>
                </a:extLst>
              </a:tr>
            </a:tbl>
          </a:graphicData>
        </a:graphic>
      </p:graphicFrame>
      <p:pic>
        <p:nvPicPr>
          <p:cNvPr id="7" name="Audio 6">
            <a:hlinkClick r:id="" action="ppaction://media"/>
            <a:extLst>
              <a:ext uri="{FF2B5EF4-FFF2-40B4-BE49-F238E27FC236}">
                <a16:creationId xmlns:a16="http://schemas.microsoft.com/office/drawing/2014/main" id="{AD462ADD-C04F-4E94-B76A-ABF086BF613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02251" y="228600"/>
            <a:ext cx="457200" cy="457200"/>
          </a:xfrm>
          <a:prstGeom prst="rect">
            <a:avLst/>
          </a:prstGeom>
        </p:spPr>
      </p:pic>
    </p:spTree>
    <p:extLst>
      <p:ext uri="{BB962C8B-B14F-4D97-AF65-F5344CB8AC3E}">
        <p14:creationId xmlns:p14="http://schemas.microsoft.com/office/powerpoint/2010/main" val="28826477"/>
      </p:ext>
    </p:extLst>
  </p:cSld>
  <p:clrMapOvr>
    <a:masterClrMapping/>
  </p:clrMapOvr>
  <mc:AlternateContent xmlns:mc="http://schemas.openxmlformats.org/markup-compatibility/2006" xmlns:p14="http://schemas.microsoft.com/office/powerpoint/2010/main">
    <mc:Choice Requires="p14">
      <p:transition spd="med" p14:dur="700" advTm="149917">
        <p:fade/>
      </p:transition>
    </mc:Choice>
    <mc:Fallback xmlns="">
      <p:transition spd="med" advTm="1499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3352" y="990600"/>
            <a:ext cx="5797296" cy="891540"/>
          </a:xfrm>
        </p:spPr>
        <p:txBody>
          <a:bodyPr>
            <a:noAutofit/>
          </a:bodyPr>
          <a:lstStyle/>
          <a:p>
            <a:pPr algn="ctr"/>
            <a:r>
              <a:rPr lang="en-US" sz="4000" dirty="0"/>
              <a:t>Standard #2:</a:t>
            </a:r>
            <a:br>
              <a:rPr lang="en-US" sz="4000" dirty="0"/>
            </a:br>
            <a:r>
              <a:rPr lang="en-US" sz="4000" dirty="0"/>
              <a:t>Learning Differences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0046121"/>
              </p:ext>
            </p:extLst>
          </p:nvPr>
        </p:nvGraphicFramePr>
        <p:xfrm>
          <a:off x="723901" y="2420918"/>
          <a:ext cx="7696203" cy="2016164"/>
        </p:xfrm>
        <a:graphic>
          <a:graphicData uri="http://schemas.openxmlformats.org/drawingml/2006/table">
            <a:tbl>
              <a:tblPr firstRow="1" firstCol="1" bandRow="1">
                <a:tableStyleId>{8799B23B-EC83-4686-B30A-512413B5E67A}</a:tableStyleId>
              </a:tblPr>
              <a:tblGrid>
                <a:gridCol w="619419">
                  <a:extLst>
                    <a:ext uri="{9D8B030D-6E8A-4147-A177-3AD203B41FA5}">
                      <a16:colId xmlns:a16="http://schemas.microsoft.com/office/drawing/2014/main" val="2914459102"/>
                    </a:ext>
                  </a:extLst>
                </a:gridCol>
                <a:gridCol w="975674">
                  <a:extLst>
                    <a:ext uri="{9D8B030D-6E8A-4147-A177-3AD203B41FA5}">
                      <a16:colId xmlns:a16="http://schemas.microsoft.com/office/drawing/2014/main" val="2642034619"/>
                    </a:ext>
                  </a:extLst>
                </a:gridCol>
                <a:gridCol w="1216058">
                  <a:extLst>
                    <a:ext uri="{9D8B030D-6E8A-4147-A177-3AD203B41FA5}">
                      <a16:colId xmlns:a16="http://schemas.microsoft.com/office/drawing/2014/main" val="1193214951"/>
                    </a:ext>
                  </a:extLst>
                </a:gridCol>
                <a:gridCol w="1230198">
                  <a:extLst>
                    <a:ext uri="{9D8B030D-6E8A-4147-A177-3AD203B41FA5}">
                      <a16:colId xmlns:a16="http://schemas.microsoft.com/office/drawing/2014/main" val="2265319562"/>
                    </a:ext>
                  </a:extLst>
                </a:gridCol>
                <a:gridCol w="1237268">
                  <a:extLst>
                    <a:ext uri="{9D8B030D-6E8A-4147-A177-3AD203B41FA5}">
                      <a16:colId xmlns:a16="http://schemas.microsoft.com/office/drawing/2014/main" val="2267199553"/>
                    </a:ext>
                  </a:extLst>
                </a:gridCol>
                <a:gridCol w="1236482">
                  <a:extLst>
                    <a:ext uri="{9D8B030D-6E8A-4147-A177-3AD203B41FA5}">
                      <a16:colId xmlns:a16="http://schemas.microsoft.com/office/drawing/2014/main" val="2425707537"/>
                    </a:ext>
                  </a:extLst>
                </a:gridCol>
                <a:gridCol w="1181104">
                  <a:extLst>
                    <a:ext uri="{9D8B030D-6E8A-4147-A177-3AD203B41FA5}">
                      <a16:colId xmlns:a16="http://schemas.microsoft.com/office/drawing/2014/main" val="3105145128"/>
                    </a:ext>
                  </a:extLst>
                </a:gridCol>
              </a:tblGrid>
              <a:tr h="467399">
                <a:tc>
                  <a:txBody>
                    <a:bodyPr/>
                    <a:lstStyle/>
                    <a:p>
                      <a:pPr marL="0" marR="0" algn="ctr">
                        <a:spcBef>
                          <a:spcPts val="0"/>
                        </a:spcBef>
                        <a:spcAft>
                          <a:spcPts val="0"/>
                        </a:spcAft>
                      </a:pPr>
                      <a:r>
                        <a:rPr lang="en-US" sz="1100" dirty="0">
                          <a:effectLst/>
                          <a:latin typeface="+mj-lt"/>
                        </a:rPr>
                        <a:t>Score</a:t>
                      </a:r>
                      <a:endParaRPr lang="en-US" sz="1100" dirty="0">
                        <a:effectLst/>
                        <a:latin typeface="+mj-lt"/>
                        <a:ea typeface="Times New Roman" panose="02020603050405020304" pitchFamily="18" charset="0"/>
                      </a:endParaRPr>
                    </a:p>
                  </a:txBody>
                  <a:tcPr marL="47495" marR="47495" marT="0" marB="0" anchor="ctr"/>
                </a:tc>
                <a:tc>
                  <a:txBody>
                    <a:bodyPr/>
                    <a:lstStyle/>
                    <a:p>
                      <a:pPr marL="0" marR="0" algn="ctr">
                        <a:spcBef>
                          <a:spcPts val="0"/>
                        </a:spcBef>
                        <a:spcAft>
                          <a:spcPts val="0"/>
                        </a:spcAft>
                      </a:pPr>
                      <a:r>
                        <a:rPr lang="en-US" sz="1100" dirty="0">
                          <a:effectLst/>
                          <a:latin typeface="+mj-lt"/>
                          <a:ea typeface="Times New Roman" panose="02020603050405020304" pitchFamily="18" charset="0"/>
                        </a:rPr>
                        <a:t>Comments</a:t>
                      </a:r>
                    </a:p>
                  </a:txBody>
                  <a:tcPr marL="47495" marR="47495" marT="0" marB="0" anchor="ctr"/>
                </a:tc>
                <a:tc>
                  <a:txBody>
                    <a:bodyPr/>
                    <a:lstStyle/>
                    <a:p>
                      <a:pPr algn="ctr" fontAlgn="b"/>
                      <a:r>
                        <a:rPr lang="en-US" sz="1100" b="1" i="0" u="none" strike="noStrike" dirty="0">
                          <a:solidFill>
                            <a:srgbClr val="000000"/>
                          </a:solidFill>
                          <a:effectLst/>
                          <a:latin typeface="+mj-lt"/>
                        </a:rPr>
                        <a:t>Level 5: Advanced </a:t>
                      </a:r>
                    </a:p>
                  </a:txBody>
                  <a:tcPr marL="5715" marR="5715" marT="5715" marB="0" anchor="ctr"/>
                </a:tc>
                <a:tc>
                  <a:txBody>
                    <a:bodyPr/>
                    <a:lstStyle/>
                    <a:p>
                      <a:pPr algn="ctr" fontAlgn="b"/>
                      <a:r>
                        <a:rPr lang="en-US" sz="1100" b="1" i="0" u="none" strike="noStrike" dirty="0">
                          <a:solidFill>
                            <a:srgbClr val="000000"/>
                          </a:solidFill>
                          <a:effectLst/>
                          <a:latin typeface="+mj-lt"/>
                        </a:rPr>
                        <a:t>Level 4: Advanced </a:t>
                      </a:r>
                    </a:p>
                  </a:txBody>
                  <a:tcPr marL="5715" marR="5715" marT="5715" marB="0" anchor="ctr"/>
                </a:tc>
                <a:tc>
                  <a:txBody>
                    <a:bodyPr/>
                    <a:lstStyle/>
                    <a:p>
                      <a:pPr algn="ctr" fontAlgn="b"/>
                      <a:r>
                        <a:rPr lang="en-US" sz="1100" b="1" i="0" u="none" strike="noStrike" dirty="0">
                          <a:solidFill>
                            <a:srgbClr val="000000"/>
                          </a:solidFill>
                          <a:effectLst/>
                          <a:latin typeface="+mj-lt"/>
                        </a:rPr>
                        <a:t>Level 3: Proficient </a:t>
                      </a:r>
                    </a:p>
                  </a:txBody>
                  <a:tcPr marL="5715" marR="5715" marT="5715" marB="0" anchor="ctr"/>
                </a:tc>
                <a:tc>
                  <a:txBody>
                    <a:bodyPr/>
                    <a:lstStyle/>
                    <a:p>
                      <a:pPr algn="ctr" fontAlgn="b"/>
                      <a:r>
                        <a:rPr lang="en-US" sz="1100" b="1" i="0" u="none" strike="noStrike" dirty="0">
                          <a:solidFill>
                            <a:srgbClr val="000000"/>
                          </a:solidFill>
                          <a:effectLst/>
                          <a:latin typeface="+mj-lt"/>
                        </a:rPr>
                        <a:t>Level 2: Emerging</a:t>
                      </a:r>
                    </a:p>
                  </a:txBody>
                  <a:tcPr marL="5715" marR="5715" marT="5715" marB="0" anchor="ctr"/>
                </a:tc>
                <a:tc>
                  <a:txBody>
                    <a:bodyPr/>
                    <a:lstStyle/>
                    <a:p>
                      <a:pPr algn="ctr" fontAlgn="b"/>
                      <a:r>
                        <a:rPr lang="en-US" sz="1100" b="1" i="0" u="none" strike="noStrike" dirty="0">
                          <a:solidFill>
                            <a:srgbClr val="000000"/>
                          </a:solidFill>
                          <a:effectLst/>
                          <a:latin typeface="+mj-lt"/>
                        </a:rPr>
                        <a:t>Level 1: Emerging</a:t>
                      </a:r>
                    </a:p>
                  </a:txBody>
                  <a:tcPr marL="5715" marR="5715" marT="5715" marB="0" anchor="ctr"/>
                </a:tc>
                <a:extLst>
                  <a:ext uri="{0D108BD9-81ED-4DB2-BD59-A6C34878D82A}">
                    <a16:rowId xmlns:a16="http://schemas.microsoft.com/office/drawing/2014/main" val="3361839953"/>
                  </a:ext>
                </a:extLst>
              </a:tr>
              <a:tr h="1548765">
                <a:tc>
                  <a:txBody>
                    <a:bodyPr/>
                    <a:lstStyle/>
                    <a:p>
                      <a:pPr marL="0" marR="0">
                        <a:spcBef>
                          <a:spcPts val="0"/>
                        </a:spcBef>
                        <a:spcAft>
                          <a:spcPts val="0"/>
                        </a:spcAft>
                      </a:pPr>
                      <a:r>
                        <a:rPr lang="en-US" sz="1100">
                          <a:effectLst/>
                          <a:latin typeface="+mj-lt"/>
                        </a:rPr>
                        <a:t> </a:t>
                      </a:r>
                      <a:endParaRPr lang="en-US" sz="1100">
                        <a:effectLst/>
                        <a:latin typeface="+mj-lt"/>
                        <a:ea typeface="Times New Roman" panose="02020603050405020304" pitchFamily="18" charset="0"/>
                      </a:endParaRPr>
                    </a:p>
                  </a:txBody>
                  <a:tcPr marL="48806" marR="48806" marT="0" marB="0"/>
                </a:tc>
                <a:tc>
                  <a:txBody>
                    <a:bodyPr/>
                    <a:lstStyle/>
                    <a:p>
                      <a:pPr algn="l" fontAlgn="t"/>
                      <a:endParaRPr lang="en-US" sz="1100" b="0" i="0" u="none" strike="noStrike" dirty="0">
                        <a:solidFill>
                          <a:srgbClr val="000000"/>
                        </a:solidFill>
                        <a:effectLst/>
                        <a:latin typeface="+mj-lt"/>
                      </a:endParaRPr>
                    </a:p>
                  </a:txBody>
                  <a:tcPr marL="5715" marR="5715" marT="5715" marB="0"/>
                </a:tc>
                <a:tc>
                  <a:txBody>
                    <a:bodyPr/>
                    <a:lstStyle/>
                    <a:p>
                      <a:pPr algn="ctr" fontAlgn="t"/>
                      <a:r>
                        <a:rPr lang="en-US" sz="1100" b="0" i="0" u="none" strike="noStrike" dirty="0">
                          <a:solidFill>
                            <a:srgbClr val="000000"/>
                          </a:solidFill>
                          <a:effectLst/>
                          <a:latin typeface="+mj-lt"/>
                        </a:rPr>
                        <a:t>Consistently provides instruction to meet diverse learner needs.  Differentiates for individual learners, connecting with their personal and community assets.</a:t>
                      </a:r>
                    </a:p>
                  </a:txBody>
                  <a:tcPr marL="5715" marR="5715" marT="5715" marB="0"/>
                </a:tc>
                <a:tc>
                  <a:txBody>
                    <a:bodyPr/>
                    <a:lstStyle/>
                    <a:p>
                      <a:pPr algn="ctr" fontAlgn="t"/>
                      <a:r>
                        <a:rPr lang="en-US" sz="1100" b="0" i="0" u="none" strike="noStrike" dirty="0">
                          <a:solidFill>
                            <a:srgbClr val="000000"/>
                          </a:solidFill>
                          <a:effectLst/>
                          <a:latin typeface="+mj-lt"/>
                        </a:rPr>
                        <a:t>Makes appropriate provisions for learners who have different approaches to learning, employing assistive technology is required. </a:t>
                      </a:r>
                    </a:p>
                  </a:txBody>
                  <a:tcPr marL="5715" marR="5715" marT="5715" marB="0"/>
                </a:tc>
                <a:tc>
                  <a:txBody>
                    <a:bodyPr/>
                    <a:lstStyle/>
                    <a:p>
                      <a:pPr algn="ctr" fontAlgn="t"/>
                      <a:r>
                        <a:rPr lang="en-US" sz="1100" b="0" i="0" u="none" strike="noStrike" dirty="0">
                          <a:solidFill>
                            <a:srgbClr val="000000"/>
                          </a:solidFill>
                          <a:effectLst/>
                          <a:latin typeface="+mj-lt"/>
                        </a:rPr>
                        <a:t>Makes provisions for learners who have different approaches to learning but does not always adapt instruction successfully. </a:t>
                      </a:r>
                    </a:p>
                  </a:txBody>
                  <a:tcPr marL="5715" marR="5715" marT="5715" marB="0"/>
                </a:tc>
                <a:tc>
                  <a:txBody>
                    <a:bodyPr/>
                    <a:lstStyle/>
                    <a:p>
                      <a:pPr algn="ctr" fontAlgn="t"/>
                      <a:r>
                        <a:rPr lang="en-US" sz="1100" b="0" i="0" u="none" strike="noStrike" dirty="0">
                          <a:solidFill>
                            <a:srgbClr val="000000"/>
                          </a:solidFill>
                          <a:effectLst/>
                          <a:latin typeface="+mj-lt"/>
                        </a:rPr>
                        <a:t>Understands appropriate provisions for individual learners who have different approaches to learning, but seldom adapt instruction. </a:t>
                      </a:r>
                    </a:p>
                  </a:txBody>
                  <a:tcPr marL="5715" marR="5715" marT="5715" marB="0"/>
                </a:tc>
                <a:tc>
                  <a:txBody>
                    <a:bodyPr/>
                    <a:lstStyle/>
                    <a:p>
                      <a:pPr algn="ctr" fontAlgn="t"/>
                      <a:r>
                        <a:rPr lang="en-US" sz="1100" b="0" i="0" u="none" strike="noStrike" dirty="0">
                          <a:solidFill>
                            <a:srgbClr val="000000"/>
                          </a:solidFill>
                          <a:effectLst/>
                          <a:latin typeface="+mj-lt"/>
                        </a:rPr>
                        <a:t>Does not make provisions for learners who have different approaches to learning. </a:t>
                      </a:r>
                    </a:p>
                  </a:txBody>
                  <a:tcPr marL="5715" marR="5715" marT="5715" marB="0"/>
                </a:tc>
                <a:extLst>
                  <a:ext uri="{0D108BD9-81ED-4DB2-BD59-A6C34878D82A}">
                    <a16:rowId xmlns:a16="http://schemas.microsoft.com/office/drawing/2014/main" val="2176688505"/>
                  </a:ext>
                </a:extLst>
              </a:tr>
            </a:tbl>
          </a:graphicData>
        </a:graphic>
      </p:graphicFrame>
      <p:pic>
        <p:nvPicPr>
          <p:cNvPr id="4" name="Audio 3">
            <a:hlinkClick r:id="" action="ppaction://media"/>
            <a:extLst>
              <a:ext uri="{FF2B5EF4-FFF2-40B4-BE49-F238E27FC236}">
                <a16:creationId xmlns:a16="http://schemas.microsoft.com/office/drawing/2014/main" id="{7771046E-61AC-4ADC-B5D6-D0CCC433D2B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34400" y="228600"/>
            <a:ext cx="457200" cy="457200"/>
          </a:xfrm>
          <a:prstGeom prst="rect">
            <a:avLst/>
          </a:prstGeom>
        </p:spPr>
      </p:pic>
    </p:spTree>
    <p:extLst>
      <p:ext uri="{BB962C8B-B14F-4D97-AF65-F5344CB8AC3E}">
        <p14:creationId xmlns:p14="http://schemas.microsoft.com/office/powerpoint/2010/main" val="2043121635"/>
      </p:ext>
    </p:extLst>
  </p:cSld>
  <p:clrMapOvr>
    <a:masterClrMapping/>
  </p:clrMapOvr>
  <mc:AlternateContent xmlns:mc="http://schemas.openxmlformats.org/markup-compatibility/2006" xmlns:p14="http://schemas.microsoft.com/office/powerpoint/2010/main">
    <mc:Choice Requires="p14">
      <p:transition spd="med" p14:dur="700" advTm="32874">
        <p:fade/>
      </p:transition>
    </mc:Choice>
    <mc:Fallback xmlns="">
      <p:transition spd="med" advTm="3287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3352" y="1371600"/>
            <a:ext cx="5797296" cy="891540"/>
          </a:xfrm>
        </p:spPr>
        <p:txBody>
          <a:bodyPr vert="horz" lIns="137160" tIns="137160" rIns="137160" bIns="137160" rtlCol="0" anchor="ctr">
            <a:noAutofit/>
          </a:bodyPr>
          <a:lstStyle/>
          <a:p>
            <a:pPr algn="ctr"/>
            <a:r>
              <a:rPr lang="en-US" sz="4000" dirty="0"/>
              <a:t>Standard #3:</a:t>
            </a:r>
            <a:br>
              <a:rPr lang="en-US" sz="4000" dirty="0"/>
            </a:br>
            <a:r>
              <a:rPr lang="en-US" sz="4000" dirty="0"/>
              <a:t>Learning Environments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5040216"/>
              </p:ext>
            </p:extLst>
          </p:nvPr>
        </p:nvGraphicFramePr>
        <p:xfrm>
          <a:off x="723899" y="2693936"/>
          <a:ext cx="7696202" cy="1470127"/>
        </p:xfrm>
        <a:graphic>
          <a:graphicData uri="http://schemas.openxmlformats.org/drawingml/2006/table">
            <a:tbl>
              <a:tblPr firstRow="1" firstCol="1" bandRow="1">
                <a:tableStyleId>{8799B23B-EC83-4686-B30A-512413B5E67A}</a:tableStyleId>
              </a:tblPr>
              <a:tblGrid>
                <a:gridCol w="803242">
                  <a:extLst>
                    <a:ext uri="{9D8B030D-6E8A-4147-A177-3AD203B41FA5}">
                      <a16:colId xmlns:a16="http://schemas.microsoft.com/office/drawing/2014/main" val="2914459102"/>
                    </a:ext>
                  </a:extLst>
                </a:gridCol>
                <a:gridCol w="1067585">
                  <a:extLst>
                    <a:ext uri="{9D8B030D-6E8A-4147-A177-3AD203B41FA5}">
                      <a16:colId xmlns:a16="http://schemas.microsoft.com/office/drawing/2014/main" val="1243575751"/>
                    </a:ext>
                  </a:extLst>
                </a:gridCol>
                <a:gridCol w="1223128">
                  <a:extLst>
                    <a:ext uri="{9D8B030D-6E8A-4147-A177-3AD203B41FA5}">
                      <a16:colId xmlns:a16="http://schemas.microsoft.com/office/drawing/2014/main" val="1193214951"/>
                    </a:ext>
                  </a:extLst>
                </a:gridCol>
                <a:gridCol w="1138287">
                  <a:extLst>
                    <a:ext uri="{9D8B030D-6E8A-4147-A177-3AD203B41FA5}">
                      <a16:colId xmlns:a16="http://schemas.microsoft.com/office/drawing/2014/main" val="2265319562"/>
                    </a:ext>
                  </a:extLst>
                </a:gridCol>
                <a:gridCol w="1187777">
                  <a:extLst>
                    <a:ext uri="{9D8B030D-6E8A-4147-A177-3AD203B41FA5}">
                      <a16:colId xmlns:a16="http://schemas.microsoft.com/office/drawing/2014/main" val="2267199553"/>
                    </a:ext>
                  </a:extLst>
                </a:gridCol>
                <a:gridCol w="1110006">
                  <a:extLst>
                    <a:ext uri="{9D8B030D-6E8A-4147-A177-3AD203B41FA5}">
                      <a16:colId xmlns:a16="http://schemas.microsoft.com/office/drawing/2014/main" val="2425707537"/>
                    </a:ext>
                  </a:extLst>
                </a:gridCol>
                <a:gridCol w="1166177">
                  <a:extLst>
                    <a:ext uri="{9D8B030D-6E8A-4147-A177-3AD203B41FA5}">
                      <a16:colId xmlns:a16="http://schemas.microsoft.com/office/drawing/2014/main" val="3105145128"/>
                    </a:ext>
                  </a:extLst>
                </a:gridCol>
              </a:tblGrid>
              <a:tr h="435712">
                <a:tc>
                  <a:txBody>
                    <a:bodyPr/>
                    <a:lstStyle/>
                    <a:p>
                      <a:pPr marL="0" marR="0" algn="ctr">
                        <a:spcBef>
                          <a:spcPts val="0"/>
                        </a:spcBef>
                        <a:spcAft>
                          <a:spcPts val="0"/>
                        </a:spcAft>
                      </a:pPr>
                      <a:r>
                        <a:rPr lang="en-US" sz="1100" dirty="0">
                          <a:effectLst/>
                          <a:latin typeface="+mj-lt"/>
                        </a:rPr>
                        <a:t>Score</a:t>
                      </a:r>
                      <a:endParaRPr lang="en-US" sz="1100" dirty="0">
                        <a:effectLst/>
                        <a:latin typeface="+mj-lt"/>
                        <a:ea typeface="Times New Roman" panose="02020603050405020304" pitchFamily="18" charset="0"/>
                      </a:endParaRPr>
                    </a:p>
                  </a:txBody>
                  <a:tcPr marL="47495" marR="47495" marT="0" marB="0" anchor="ctr"/>
                </a:tc>
                <a:tc>
                  <a:txBody>
                    <a:bodyPr/>
                    <a:lstStyle/>
                    <a:p>
                      <a:pPr marL="0" marR="0" algn="ctr">
                        <a:spcBef>
                          <a:spcPts val="0"/>
                        </a:spcBef>
                        <a:spcAft>
                          <a:spcPts val="0"/>
                        </a:spcAft>
                      </a:pPr>
                      <a:r>
                        <a:rPr lang="en-US" sz="1100" dirty="0">
                          <a:effectLst/>
                          <a:latin typeface="+mj-lt"/>
                          <a:ea typeface="Times New Roman" panose="02020603050405020304" pitchFamily="18" charset="0"/>
                        </a:rPr>
                        <a:t>Comments</a:t>
                      </a:r>
                    </a:p>
                  </a:txBody>
                  <a:tcPr marL="47495" marR="47495" marT="0" marB="0" anchor="ctr"/>
                </a:tc>
                <a:tc>
                  <a:txBody>
                    <a:bodyPr/>
                    <a:lstStyle/>
                    <a:p>
                      <a:pPr algn="ctr" fontAlgn="b"/>
                      <a:r>
                        <a:rPr lang="en-US" sz="1100" b="1" i="0" u="none" strike="noStrike" dirty="0">
                          <a:solidFill>
                            <a:srgbClr val="000000"/>
                          </a:solidFill>
                          <a:effectLst/>
                          <a:latin typeface="+mj-lt"/>
                        </a:rPr>
                        <a:t>Level 5: Advanced </a:t>
                      </a:r>
                    </a:p>
                  </a:txBody>
                  <a:tcPr marL="5715" marR="5715" marT="5715" marB="0" anchor="ctr"/>
                </a:tc>
                <a:tc>
                  <a:txBody>
                    <a:bodyPr/>
                    <a:lstStyle/>
                    <a:p>
                      <a:pPr algn="ctr" fontAlgn="b"/>
                      <a:r>
                        <a:rPr lang="en-US" sz="1100" b="1" i="0" u="none" strike="noStrike" dirty="0">
                          <a:solidFill>
                            <a:srgbClr val="000000"/>
                          </a:solidFill>
                          <a:effectLst/>
                          <a:latin typeface="+mj-lt"/>
                        </a:rPr>
                        <a:t>Level 4: Advanced </a:t>
                      </a:r>
                    </a:p>
                  </a:txBody>
                  <a:tcPr marL="5715" marR="5715" marT="5715" marB="0" anchor="ctr"/>
                </a:tc>
                <a:tc>
                  <a:txBody>
                    <a:bodyPr/>
                    <a:lstStyle/>
                    <a:p>
                      <a:pPr algn="ctr" fontAlgn="b"/>
                      <a:r>
                        <a:rPr lang="en-US" sz="1100" b="1" i="0" u="none" strike="noStrike" dirty="0">
                          <a:solidFill>
                            <a:srgbClr val="000000"/>
                          </a:solidFill>
                          <a:effectLst/>
                          <a:latin typeface="+mj-lt"/>
                        </a:rPr>
                        <a:t>Level 3: Proficient </a:t>
                      </a:r>
                    </a:p>
                  </a:txBody>
                  <a:tcPr marL="5715" marR="5715" marT="5715" marB="0" anchor="ctr"/>
                </a:tc>
                <a:tc>
                  <a:txBody>
                    <a:bodyPr/>
                    <a:lstStyle/>
                    <a:p>
                      <a:pPr algn="ctr" fontAlgn="b"/>
                      <a:r>
                        <a:rPr lang="en-US" sz="1100" b="1" i="0" u="none" strike="noStrike" dirty="0">
                          <a:solidFill>
                            <a:srgbClr val="000000"/>
                          </a:solidFill>
                          <a:effectLst/>
                          <a:latin typeface="+mj-lt"/>
                        </a:rPr>
                        <a:t>Level 2: Emerging</a:t>
                      </a:r>
                    </a:p>
                  </a:txBody>
                  <a:tcPr marL="5715" marR="5715" marT="5715" marB="0" anchor="ctr"/>
                </a:tc>
                <a:tc>
                  <a:txBody>
                    <a:bodyPr/>
                    <a:lstStyle/>
                    <a:p>
                      <a:pPr algn="ctr" fontAlgn="b"/>
                      <a:r>
                        <a:rPr lang="en-US" sz="1100" b="1" i="0" u="none" strike="noStrike" dirty="0">
                          <a:solidFill>
                            <a:srgbClr val="000000"/>
                          </a:solidFill>
                          <a:effectLst/>
                          <a:latin typeface="+mj-lt"/>
                        </a:rPr>
                        <a:t>Level 1: Emerging</a:t>
                      </a:r>
                    </a:p>
                  </a:txBody>
                  <a:tcPr marL="5715" marR="5715" marT="5715" marB="0" anchor="ctr"/>
                </a:tc>
                <a:extLst>
                  <a:ext uri="{0D108BD9-81ED-4DB2-BD59-A6C34878D82A}">
                    <a16:rowId xmlns:a16="http://schemas.microsoft.com/office/drawing/2014/main" val="3361839953"/>
                  </a:ext>
                </a:extLst>
              </a:tr>
              <a:tr h="1034415">
                <a:tc>
                  <a:txBody>
                    <a:bodyPr/>
                    <a:lstStyle/>
                    <a:p>
                      <a:pPr marL="0" marR="0">
                        <a:spcBef>
                          <a:spcPts val="0"/>
                        </a:spcBef>
                        <a:spcAft>
                          <a:spcPts val="0"/>
                        </a:spcAft>
                      </a:pPr>
                      <a:r>
                        <a:rPr lang="en-US" sz="1100" b="1">
                          <a:solidFill>
                            <a:schemeClr val="tx1">
                              <a:lumMod val="75000"/>
                              <a:lumOff val="25000"/>
                            </a:schemeClr>
                          </a:solidFill>
                          <a:effectLst/>
                          <a:latin typeface="+mj-lt"/>
                        </a:rPr>
                        <a:t> </a:t>
                      </a:r>
                      <a:endParaRPr lang="en-US" sz="1100" b="1">
                        <a:solidFill>
                          <a:schemeClr val="tx1">
                            <a:lumMod val="75000"/>
                            <a:lumOff val="25000"/>
                          </a:schemeClr>
                        </a:solidFill>
                        <a:effectLst/>
                        <a:latin typeface="+mj-lt"/>
                        <a:ea typeface="Times New Roman" panose="02020603050405020304" pitchFamily="18" charset="0"/>
                      </a:endParaRPr>
                    </a:p>
                  </a:txBody>
                  <a:tcPr marL="143231" marR="107424" marT="71617" marB="71617"/>
                </a:tc>
                <a:tc>
                  <a:txBody>
                    <a:bodyPr/>
                    <a:lstStyle/>
                    <a:p>
                      <a:pPr algn="l" fontAlgn="t"/>
                      <a:endParaRPr lang="en-US" sz="1100" b="0" i="0" u="none" strike="noStrike" dirty="0">
                        <a:solidFill>
                          <a:srgbClr val="000000"/>
                        </a:solidFill>
                        <a:effectLst/>
                        <a:latin typeface="+mj-lt"/>
                      </a:endParaRPr>
                    </a:p>
                  </a:txBody>
                  <a:tcPr marL="5715" marR="5715" marT="5715" marB="0"/>
                </a:tc>
                <a:tc>
                  <a:txBody>
                    <a:bodyPr/>
                    <a:lstStyle/>
                    <a:p>
                      <a:pPr algn="ctr" fontAlgn="t"/>
                      <a:r>
                        <a:rPr lang="en-US" sz="1100" b="0" i="0" u="none" strike="noStrike" dirty="0">
                          <a:solidFill>
                            <a:srgbClr val="000000"/>
                          </a:solidFill>
                          <a:effectLst/>
                          <a:latin typeface="+mj-lt"/>
                        </a:rPr>
                        <a:t>Actively and equitably engages learners, building learner capability to show respect for one another. </a:t>
                      </a:r>
                    </a:p>
                  </a:txBody>
                  <a:tcPr marL="5715" marR="5715" marT="5715" marB="0"/>
                </a:tc>
                <a:tc>
                  <a:txBody>
                    <a:bodyPr/>
                    <a:lstStyle/>
                    <a:p>
                      <a:pPr algn="ctr" fontAlgn="t"/>
                      <a:r>
                        <a:rPr lang="en-US" sz="1100" b="0" i="0" u="none" strike="noStrike" dirty="0">
                          <a:solidFill>
                            <a:srgbClr val="000000"/>
                          </a:solidFill>
                          <a:effectLst/>
                          <a:latin typeface="+mj-lt"/>
                        </a:rPr>
                        <a:t>Establishes and enforces clear expectations of learner behavior.</a:t>
                      </a:r>
                    </a:p>
                  </a:txBody>
                  <a:tcPr marL="5715" marR="5715" marT="5715" marB="0"/>
                </a:tc>
                <a:tc>
                  <a:txBody>
                    <a:bodyPr/>
                    <a:lstStyle/>
                    <a:p>
                      <a:pPr algn="ctr" fontAlgn="t"/>
                      <a:r>
                        <a:rPr lang="en-US" sz="1100" b="0" i="0" u="none" strike="noStrike" dirty="0">
                          <a:solidFill>
                            <a:srgbClr val="000000"/>
                          </a:solidFill>
                          <a:effectLst/>
                          <a:latin typeface="+mj-lt"/>
                        </a:rPr>
                        <a:t>Establishes but enforces expectations of learner behavior inconsistently.</a:t>
                      </a:r>
                    </a:p>
                  </a:txBody>
                  <a:tcPr marL="5715" marR="5715" marT="5715" marB="0"/>
                </a:tc>
                <a:tc>
                  <a:txBody>
                    <a:bodyPr/>
                    <a:lstStyle/>
                    <a:p>
                      <a:pPr algn="ctr" fontAlgn="t"/>
                      <a:r>
                        <a:rPr lang="en-US" sz="1100" b="0" i="0" u="none" strike="noStrike" dirty="0">
                          <a:solidFill>
                            <a:srgbClr val="000000"/>
                          </a:solidFill>
                          <a:effectLst/>
                          <a:latin typeface="+mj-lt"/>
                        </a:rPr>
                        <a:t>Adds rules after problems arise.</a:t>
                      </a:r>
                    </a:p>
                  </a:txBody>
                  <a:tcPr marL="5715" marR="5715" marT="5715" marB="0"/>
                </a:tc>
                <a:tc>
                  <a:txBody>
                    <a:bodyPr/>
                    <a:lstStyle/>
                    <a:p>
                      <a:pPr algn="ctr" fontAlgn="t"/>
                      <a:r>
                        <a:rPr lang="en-US" sz="1100" b="0" i="0" u="none" strike="noStrike" dirty="0">
                          <a:solidFill>
                            <a:srgbClr val="000000"/>
                          </a:solidFill>
                          <a:effectLst/>
                          <a:latin typeface="+mj-lt"/>
                        </a:rPr>
                        <a:t>Neglects to state expectations, doesn't enforce them.</a:t>
                      </a:r>
                    </a:p>
                  </a:txBody>
                  <a:tcPr marL="5715" marR="5715" marT="5715" marB="0"/>
                </a:tc>
                <a:extLst>
                  <a:ext uri="{0D108BD9-81ED-4DB2-BD59-A6C34878D82A}">
                    <a16:rowId xmlns:a16="http://schemas.microsoft.com/office/drawing/2014/main" val="2176688505"/>
                  </a:ext>
                </a:extLst>
              </a:tr>
            </a:tbl>
          </a:graphicData>
        </a:graphic>
      </p:graphicFrame>
      <p:pic>
        <p:nvPicPr>
          <p:cNvPr id="8" name="Audio 7">
            <a:hlinkClick r:id="" action="ppaction://media"/>
            <a:extLst>
              <a:ext uri="{FF2B5EF4-FFF2-40B4-BE49-F238E27FC236}">
                <a16:creationId xmlns:a16="http://schemas.microsoft.com/office/drawing/2014/main" id="{EC13B0FA-AF40-4B64-95C1-2366CDD6FD8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34400" y="152400"/>
            <a:ext cx="457200" cy="457200"/>
          </a:xfrm>
          <a:prstGeom prst="rect">
            <a:avLst/>
          </a:prstGeom>
        </p:spPr>
      </p:pic>
    </p:spTree>
    <p:extLst>
      <p:ext uri="{BB962C8B-B14F-4D97-AF65-F5344CB8AC3E}">
        <p14:creationId xmlns:p14="http://schemas.microsoft.com/office/powerpoint/2010/main" val="306584661"/>
      </p:ext>
    </p:extLst>
  </p:cSld>
  <p:clrMapOvr>
    <a:masterClrMapping/>
  </p:clrMapOvr>
  <mc:AlternateContent xmlns:mc="http://schemas.openxmlformats.org/markup-compatibility/2006" xmlns:p14="http://schemas.microsoft.com/office/powerpoint/2010/main">
    <mc:Choice Requires="p14">
      <p:transition spd="med" p14:dur="700" advTm="30028">
        <p:fade/>
      </p:transition>
    </mc:Choice>
    <mc:Fallback xmlns="">
      <p:transition spd="med" advTm="300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3351" y="1143000"/>
            <a:ext cx="5797296" cy="891540"/>
          </a:xfrm>
        </p:spPr>
        <p:txBody>
          <a:bodyPr>
            <a:noAutofit/>
          </a:bodyPr>
          <a:lstStyle/>
          <a:p>
            <a:pPr algn="ctr"/>
            <a:r>
              <a:rPr lang="en-US" sz="4000" dirty="0"/>
              <a:t>Standard #4:</a:t>
            </a:r>
            <a:br>
              <a:rPr lang="en-US" sz="4000" dirty="0"/>
            </a:br>
            <a:r>
              <a:rPr lang="en-US" sz="4000" dirty="0"/>
              <a:t>Content Knowledge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11434336"/>
              </p:ext>
            </p:extLst>
          </p:nvPr>
        </p:nvGraphicFramePr>
        <p:xfrm>
          <a:off x="723898" y="2441012"/>
          <a:ext cx="7696203" cy="1975976"/>
        </p:xfrm>
        <a:graphic>
          <a:graphicData uri="http://schemas.openxmlformats.org/drawingml/2006/table">
            <a:tbl>
              <a:tblPr firstRow="1" firstCol="1" bandRow="1">
                <a:tableStyleId>{8799B23B-EC83-4686-B30A-512413B5E67A}</a:tableStyleId>
              </a:tblPr>
              <a:tblGrid>
                <a:gridCol w="725471">
                  <a:extLst>
                    <a:ext uri="{9D8B030D-6E8A-4147-A177-3AD203B41FA5}">
                      <a16:colId xmlns:a16="http://schemas.microsoft.com/office/drawing/2014/main" val="2914459102"/>
                    </a:ext>
                  </a:extLst>
                </a:gridCol>
                <a:gridCol w="1032235">
                  <a:extLst>
                    <a:ext uri="{9D8B030D-6E8A-4147-A177-3AD203B41FA5}">
                      <a16:colId xmlns:a16="http://schemas.microsoft.com/office/drawing/2014/main" val="1662364385"/>
                    </a:ext>
                  </a:extLst>
                </a:gridCol>
                <a:gridCol w="1166567">
                  <a:extLst>
                    <a:ext uri="{9D8B030D-6E8A-4147-A177-3AD203B41FA5}">
                      <a16:colId xmlns:a16="http://schemas.microsoft.com/office/drawing/2014/main" val="1193214951"/>
                    </a:ext>
                  </a:extLst>
                </a:gridCol>
                <a:gridCol w="1187777">
                  <a:extLst>
                    <a:ext uri="{9D8B030D-6E8A-4147-A177-3AD203B41FA5}">
                      <a16:colId xmlns:a16="http://schemas.microsoft.com/office/drawing/2014/main" val="2265319562"/>
                    </a:ext>
                  </a:extLst>
                </a:gridCol>
                <a:gridCol w="1131217">
                  <a:extLst>
                    <a:ext uri="{9D8B030D-6E8A-4147-A177-3AD203B41FA5}">
                      <a16:colId xmlns:a16="http://schemas.microsoft.com/office/drawing/2014/main" val="2267199553"/>
                    </a:ext>
                  </a:extLst>
                </a:gridCol>
                <a:gridCol w="1138286">
                  <a:extLst>
                    <a:ext uri="{9D8B030D-6E8A-4147-A177-3AD203B41FA5}">
                      <a16:colId xmlns:a16="http://schemas.microsoft.com/office/drawing/2014/main" val="2425707537"/>
                    </a:ext>
                  </a:extLst>
                </a:gridCol>
                <a:gridCol w="1314650">
                  <a:extLst>
                    <a:ext uri="{9D8B030D-6E8A-4147-A177-3AD203B41FA5}">
                      <a16:colId xmlns:a16="http://schemas.microsoft.com/office/drawing/2014/main" val="3105145128"/>
                    </a:ext>
                  </a:extLst>
                </a:gridCol>
              </a:tblGrid>
              <a:tr h="427211">
                <a:tc>
                  <a:txBody>
                    <a:bodyPr/>
                    <a:lstStyle/>
                    <a:p>
                      <a:pPr marL="0" marR="0" algn="ctr">
                        <a:spcBef>
                          <a:spcPts val="0"/>
                        </a:spcBef>
                        <a:spcAft>
                          <a:spcPts val="0"/>
                        </a:spcAft>
                      </a:pPr>
                      <a:r>
                        <a:rPr lang="en-US" sz="1100" dirty="0">
                          <a:effectLst/>
                          <a:latin typeface="+mj-lt"/>
                        </a:rPr>
                        <a:t>Score</a:t>
                      </a:r>
                      <a:endParaRPr lang="en-US" sz="1100" dirty="0">
                        <a:effectLst/>
                        <a:latin typeface="+mj-lt"/>
                        <a:ea typeface="Times New Roman" panose="02020603050405020304" pitchFamily="18" charset="0"/>
                      </a:endParaRPr>
                    </a:p>
                  </a:txBody>
                  <a:tcPr marL="47495" marR="47495" marT="0" marB="0" anchor="ctr"/>
                </a:tc>
                <a:tc>
                  <a:txBody>
                    <a:bodyPr/>
                    <a:lstStyle/>
                    <a:p>
                      <a:pPr marL="0" marR="0" algn="ctr">
                        <a:spcBef>
                          <a:spcPts val="0"/>
                        </a:spcBef>
                        <a:spcAft>
                          <a:spcPts val="0"/>
                        </a:spcAft>
                      </a:pPr>
                      <a:r>
                        <a:rPr lang="en-US" sz="1100" dirty="0">
                          <a:effectLst/>
                          <a:latin typeface="+mj-lt"/>
                          <a:ea typeface="Times New Roman" panose="02020603050405020304" pitchFamily="18" charset="0"/>
                        </a:rPr>
                        <a:t>Comments</a:t>
                      </a:r>
                    </a:p>
                  </a:txBody>
                  <a:tcPr marL="47495" marR="47495" marT="0" marB="0" anchor="ctr"/>
                </a:tc>
                <a:tc>
                  <a:txBody>
                    <a:bodyPr/>
                    <a:lstStyle/>
                    <a:p>
                      <a:pPr algn="ctr" fontAlgn="b"/>
                      <a:r>
                        <a:rPr lang="en-US" sz="1100" b="1" i="0" u="none" strike="noStrike" dirty="0">
                          <a:solidFill>
                            <a:srgbClr val="000000"/>
                          </a:solidFill>
                          <a:effectLst/>
                          <a:latin typeface="+mj-lt"/>
                        </a:rPr>
                        <a:t>Level 5: Advanced </a:t>
                      </a:r>
                    </a:p>
                  </a:txBody>
                  <a:tcPr marL="5715" marR="5715" marT="5715" marB="0" anchor="ctr"/>
                </a:tc>
                <a:tc>
                  <a:txBody>
                    <a:bodyPr/>
                    <a:lstStyle/>
                    <a:p>
                      <a:pPr algn="ctr" fontAlgn="b"/>
                      <a:r>
                        <a:rPr lang="en-US" sz="1100" b="1" i="0" u="none" strike="noStrike" dirty="0">
                          <a:solidFill>
                            <a:srgbClr val="000000"/>
                          </a:solidFill>
                          <a:effectLst/>
                          <a:latin typeface="+mj-lt"/>
                        </a:rPr>
                        <a:t>Level 4: Advanced </a:t>
                      </a:r>
                    </a:p>
                  </a:txBody>
                  <a:tcPr marL="5715" marR="5715" marT="5715" marB="0" anchor="ctr"/>
                </a:tc>
                <a:tc>
                  <a:txBody>
                    <a:bodyPr/>
                    <a:lstStyle/>
                    <a:p>
                      <a:pPr algn="ctr" fontAlgn="b"/>
                      <a:r>
                        <a:rPr lang="en-US" sz="1100" b="1" i="0" u="none" strike="noStrike" dirty="0">
                          <a:solidFill>
                            <a:srgbClr val="000000"/>
                          </a:solidFill>
                          <a:effectLst/>
                          <a:latin typeface="+mj-lt"/>
                        </a:rPr>
                        <a:t>Level 3: Proficient </a:t>
                      </a:r>
                    </a:p>
                  </a:txBody>
                  <a:tcPr marL="5715" marR="5715" marT="5715" marB="0" anchor="ctr"/>
                </a:tc>
                <a:tc>
                  <a:txBody>
                    <a:bodyPr/>
                    <a:lstStyle/>
                    <a:p>
                      <a:pPr algn="ctr" fontAlgn="b"/>
                      <a:r>
                        <a:rPr lang="en-US" sz="1100" b="1" i="0" u="none" strike="noStrike" dirty="0">
                          <a:solidFill>
                            <a:srgbClr val="000000"/>
                          </a:solidFill>
                          <a:effectLst/>
                          <a:latin typeface="+mj-lt"/>
                        </a:rPr>
                        <a:t>Level 2: Emerging</a:t>
                      </a:r>
                    </a:p>
                  </a:txBody>
                  <a:tcPr marL="5715" marR="5715" marT="5715" marB="0" anchor="ctr"/>
                </a:tc>
                <a:tc>
                  <a:txBody>
                    <a:bodyPr/>
                    <a:lstStyle/>
                    <a:p>
                      <a:pPr algn="ctr" fontAlgn="b"/>
                      <a:r>
                        <a:rPr lang="en-US" sz="1100" b="1" i="0" u="none" strike="noStrike" dirty="0">
                          <a:solidFill>
                            <a:srgbClr val="000000"/>
                          </a:solidFill>
                          <a:effectLst/>
                          <a:latin typeface="+mj-lt"/>
                        </a:rPr>
                        <a:t>Level 1: Emerging</a:t>
                      </a:r>
                    </a:p>
                  </a:txBody>
                  <a:tcPr marL="5715" marR="5715" marT="5715" marB="0" anchor="ctr"/>
                </a:tc>
                <a:extLst>
                  <a:ext uri="{0D108BD9-81ED-4DB2-BD59-A6C34878D82A}">
                    <a16:rowId xmlns:a16="http://schemas.microsoft.com/office/drawing/2014/main" val="3361839953"/>
                  </a:ext>
                </a:extLst>
              </a:tr>
              <a:tr h="1548765">
                <a:tc>
                  <a:txBody>
                    <a:bodyPr/>
                    <a:lstStyle/>
                    <a:p>
                      <a:pPr marL="0" marR="0">
                        <a:spcBef>
                          <a:spcPts val="0"/>
                        </a:spcBef>
                        <a:spcAft>
                          <a:spcPts val="0"/>
                        </a:spcAft>
                      </a:pPr>
                      <a:r>
                        <a:rPr lang="en-US" sz="1100" dirty="0">
                          <a:effectLst/>
                          <a:latin typeface="+mj-lt"/>
                        </a:rPr>
                        <a:t> </a:t>
                      </a:r>
                      <a:endParaRPr lang="en-US" sz="1100" dirty="0">
                        <a:effectLst/>
                        <a:latin typeface="+mj-lt"/>
                        <a:ea typeface="Times New Roman" panose="02020603050405020304" pitchFamily="18" charset="0"/>
                      </a:endParaRPr>
                    </a:p>
                  </a:txBody>
                  <a:tcPr marL="59762" marR="59762" marT="0" marB="0"/>
                </a:tc>
                <a:tc>
                  <a:txBody>
                    <a:bodyPr/>
                    <a:lstStyle/>
                    <a:p>
                      <a:pPr algn="l" fontAlgn="t"/>
                      <a:endParaRPr lang="en-US" sz="1100" b="0" i="0" u="none" strike="noStrike" baseline="0" dirty="0">
                        <a:solidFill>
                          <a:srgbClr val="000000"/>
                        </a:solidFill>
                        <a:effectLst/>
                        <a:latin typeface="+mj-lt"/>
                      </a:endParaRPr>
                    </a:p>
                  </a:txBody>
                  <a:tcPr marL="5715" marR="5715" marT="5715" marB="0"/>
                </a:tc>
                <a:tc>
                  <a:txBody>
                    <a:bodyPr/>
                    <a:lstStyle/>
                    <a:p>
                      <a:pPr algn="ctr" fontAlgn="t"/>
                      <a:r>
                        <a:rPr lang="en-US" sz="1100" b="0" i="0" u="none" strike="noStrike" dirty="0">
                          <a:solidFill>
                            <a:srgbClr val="000000"/>
                          </a:solidFill>
                          <a:effectLst/>
                          <a:latin typeface="+mj-lt"/>
                        </a:rPr>
                        <a:t>Can explain complex ideas from subject area.  Engages learners to demonstrate inquiry skills appropriate to the subject area.  Stimulates learner reflection.</a:t>
                      </a:r>
                    </a:p>
                  </a:txBody>
                  <a:tcPr marL="5715" marR="5715" marT="5715" marB="0"/>
                </a:tc>
                <a:tc>
                  <a:txBody>
                    <a:bodyPr/>
                    <a:lstStyle/>
                    <a:p>
                      <a:pPr algn="ctr" fontAlgn="t"/>
                      <a:r>
                        <a:rPr lang="en-US" sz="1100" b="0" i="0" u="none" strike="noStrike" dirty="0">
                          <a:solidFill>
                            <a:srgbClr val="000000"/>
                          </a:solidFill>
                          <a:effectLst/>
                          <a:latin typeface="+mj-lt"/>
                        </a:rPr>
                        <a:t>Can explain complex ideas from subject area.  Engages learners to demonstrate inquiry skills appropriate to the subject area.</a:t>
                      </a:r>
                    </a:p>
                  </a:txBody>
                  <a:tcPr marL="5715" marR="5715" marT="5715" marB="0"/>
                </a:tc>
                <a:tc>
                  <a:txBody>
                    <a:bodyPr/>
                    <a:lstStyle/>
                    <a:p>
                      <a:pPr algn="ctr" fontAlgn="t"/>
                      <a:r>
                        <a:rPr lang="en-US" sz="1100" b="0" i="0" u="none" strike="noStrike" dirty="0">
                          <a:solidFill>
                            <a:srgbClr val="000000"/>
                          </a:solidFill>
                          <a:effectLst/>
                          <a:latin typeface="+mj-lt"/>
                        </a:rPr>
                        <a:t>Understands but can't explain some complex ideas.  Is will to say, "I don't know."</a:t>
                      </a:r>
                    </a:p>
                  </a:txBody>
                  <a:tcPr marL="5715" marR="5715" marT="5715" marB="0"/>
                </a:tc>
                <a:tc>
                  <a:txBody>
                    <a:bodyPr/>
                    <a:lstStyle/>
                    <a:p>
                      <a:pPr algn="ctr" fontAlgn="t"/>
                      <a:r>
                        <a:rPr lang="en-US" sz="1100" b="0" i="0" u="none" strike="noStrike" dirty="0">
                          <a:solidFill>
                            <a:srgbClr val="000000"/>
                          </a:solidFill>
                          <a:effectLst/>
                          <a:latin typeface="+mj-lt"/>
                        </a:rPr>
                        <a:t>Explains the basics but gets stuck easily.  Is flustered by not knowing.</a:t>
                      </a:r>
                    </a:p>
                  </a:txBody>
                  <a:tcPr marL="5715" marR="5715" marT="5715" marB="0"/>
                </a:tc>
                <a:tc>
                  <a:txBody>
                    <a:bodyPr/>
                    <a:lstStyle/>
                    <a:p>
                      <a:pPr algn="ctr" fontAlgn="t"/>
                      <a:r>
                        <a:rPr lang="en-US" sz="1100" b="0" i="0" u="none" strike="noStrike" dirty="0">
                          <a:solidFill>
                            <a:srgbClr val="000000"/>
                          </a:solidFill>
                          <a:effectLst/>
                          <a:latin typeface="+mj-lt"/>
                        </a:rPr>
                        <a:t>Asserts incorrect information.  Will make up something instead of not knowing.</a:t>
                      </a:r>
                    </a:p>
                  </a:txBody>
                  <a:tcPr marL="5715" marR="5715" marT="5715" marB="0"/>
                </a:tc>
                <a:extLst>
                  <a:ext uri="{0D108BD9-81ED-4DB2-BD59-A6C34878D82A}">
                    <a16:rowId xmlns:a16="http://schemas.microsoft.com/office/drawing/2014/main" val="2176688505"/>
                  </a:ext>
                </a:extLst>
              </a:tr>
            </a:tbl>
          </a:graphicData>
        </a:graphic>
      </p:graphicFrame>
      <p:pic>
        <p:nvPicPr>
          <p:cNvPr id="3" name="Audio 2">
            <a:hlinkClick r:id="" action="ppaction://media"/>
            <a:extLst>
              <a:ext uri="{FF2B5EF4-FFF2-40B4-BE49-F238E27FC236}">
                <a16:creationId xmlns:a16="http://schemas.microsoft.com/office/drawing/2014/main" id="{18C6479F-7B56-4619-AAD3-0DC44EC8F51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34400" y="228600"/>
            <a:ext cx="457200" cy="457200"/>
          </a:xfrm>
          <a:prstGeom prst="rect">
            <a:avLst/>
          </a:prstGeom>
        </p:spPr>
      </p:pic>
    </p:spTree>
    <p:extLst>
      <p:ext uri="{BB962C8B-B14F-4D97-AF65-F5344CB8AC3E}">
        <p14:creationId xmlns:p14="http://schemas.microsoft.com/office/powerpoint/2010/main" val="1563238683"/>
      </p:ext>
    </p:extLst>
  </p:cSld>
  <p:clrMapOvr>
    <a:masterClrMapping/>
  </p:clrMapOvr>
  <mc:AlternateContent xmlns:mc="http://schemas.openxmlformats.org/markup-compatibility/2006" xmlns:p14="http://schemas.microsoft.com/office/powerpoint/2010/main">
    <mc:Choice Requires="p14">
      <p:transition spd="med" p14:dur="700" advTm="28848">
        <p:fade/>
      </p:transition>
    </mc:Choice>
    <mc:Fallback xmlns="">
      <p:transition spd="med" advTm="2884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547" y="609600"/>
            <a:ext cx="7794903" cy="1261879"/>
          </a:xfrm>
        </p:spPr>
        <p:txBody>
          <a:bodyPr>
            <a:noAutofit/>
          </a:bodyPr>
          <a:lstStyle/>
          <a:p>
            <a:pPr algn="ctr"/>
            <a:r>
              <a:rPr lang="en-US" sz="4000" dirty="0"/>
              <a:t>Standard #5:</a:t>
            </a:r>
            <a:br>
              <a:rPr lang="en-US" sz="4000" dirty="0"/>
            </a:br>
            <a:r>
              <a:rPr lang="en-US" sz="4000" dirty="0"/>
              <a:t>Innovative Application of Content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88096179"/>
              </p:ext>
            </p:extLst>
          </p:nvPr>
        </p:nvGraphicFramePr>
        <p:xfrm>
          <a:off x="723898" y="2207306"/>
          <a:ext cx="7696203" cy="2443387"/>
        </p:xfrm>
        <a:graphic>
          <a:graphicData uri="http://schemas.openxmlformats.org/drawingml/2006/table">
            <a:tbl>
              <a:tblPr firstRow="1" firstCol="1" bandRow="1">
                <a:tableStyleId>{8799B23B-EC83-4686-B30A-512413B5E67A}</a:tableStyleId>
              </a:tblPr>
              <a:tblGrid>
                <a:gridCol w="739610">
                  <a:extLst>
                    <a:ext uri="{9D8B030D-6E8A-4147-A177-3AD203B41FA5}">
                      <a16:colId xmlns:a16="http://schemas.microsoft.com/office/drawing/2014/main" val="2914459102"/>
                    </a:ext>
                  </a:extLst>
                </a:gridCol>
                <a:gridCol w="1053446">
                  <a:extLst>
                    <a:ext uri="{9D8B030D-6E8A-4147-A177-3AD203B41FA5}">
                      <a16:colId xmlns:a16="http://schemas.microsoft.com/office/drawing/2014/main" val="2376705634"/>
                    </a:ext>
                  </a:extLst>
                </a:gridCol>
                <a:gridCol w="1159497">
                  <a:extLst>
                    <a:ext uri="{9D8B030D-6E8A-4147-A177-3AD203B41FA5}">
                      <a16:colId xmlns:a16="http://schemas.microsoft.com/office/drawing/2014/main" val="1193214951"/>
                    </a:ext>
                  </a:extLst>
                </a:gridCol>
                <a:gridCol w="1152427">
                  <a:extLst>
                    <a:ext uri="{9D8B030D-6E8A-4147-A177-3AD203B41FA5}">
                      <a16:colId xmlns:a16="http://schemas.microsoft.com/office/drawing/2014/main" val="2265319562"/>
                    </a:ext>
                  </a:extLst>
                </a:gridCol>
                <a:gridCol w="1124147">
                  <a:extLst>
                    <a:ext uri="{9D8B030D-6E8A-4147-A177-3AD203B41FA5}">
                      <a16:colId xmlns:a16="http://schemas.microsoft.com/office/drawing/2014/main" val="2267199553"/>
                    </a:ext>
                  </a:extLst>
                </a:gridCol>
                <a:gridCol w="1138287">
                  <a:extLst>
                    <a:ext uri="{9D8B030D-6E8A-4147-A177-3AD203B41FA5}">
                      <a16:colId xmlns:a16="http://schemas.microsoft.com/office/drawing/2014/main" val="2425707537"/>
                    </a:ext>
                  </a:extLst>
                </a:gridCol>
                <a:gridCol w="1328789">
                  <a:extLst>
                    <a:ext uri="{9D8B030D-6E8A-4147-A177-3AD203B41FA5}">
                      <a16:colId xmlns:a16="http://schemas.microsoft.com/office/drawing/2014/main" val="3105145128"/>
                    </a:ext>
                  </a:extLst>
                </a:gridCol>
              </a:tblGrid>
              <a:tr h="551722">
                <a:tc>
                  <a:txBody>
                    <a:bodyPr/>
                    <a:lstStyle/>
                    <a:p>
                      <a:pPr marL="0" marR="0" algn="ctr">
                        <a:spcBef>
                          <a:spcPts val="0"/>
                        </a:spcBef>
                        <a:spcAft>
                          <a:spcPts val="0"/>
                        </a:spcAft>
                      </a:pPr>
                      <a:r>
                        <a:rPr lang="en-US" sz="1100" dirty="0">
                          <a:effectLst/>
                          <a:latin typeface="+mn-lt"/>
                        </a:rPr>
                        <a:t>Score</a:t>
                      </a:r>
                      <a:endParaRPr lang="en-US" sz="1100" dirty="0">
                        <a:effectLst/>
                        <a:latin typeface="+mn-lt"/>
                        <a:ea typeface="Times New Roman" panose="02020603050405020304" pitchFamily="18" charset="0"/>
                      </a:endParaRPr>
                    </a:p>
                  </a:txBody>
                  <a:tcPr marL="47495" marR="47495" marT="0" marB="0" anchor="ctr"/>
                </a:tc>
                <a:tc>
                  <a:txBody>
                    <a:bodyPr/>
                    <a:lstStyle/>
                    <a:p>
                      <a:pPr marL="0" marR="0" algn="ctr">
                        <a:spcBef>
                          <a:spcPts val="0"/>
                        </a:spcBef>
                        <a:spcAft>
                          <a:spcPts val="0"/>
                        </a:spcAft>
                      </a:pPr>
                      <a:r>
                        <a:rPr lang="en-US" sz="1100" dirty="0">
                          <a:effectLst/>
                          <a:latin typeface="+mn-lt"/>
                          <a:ea typeface="Times New Roman" panose="02020603050405020304" pitchFamily="18" charset="0"/>
                        </a:rPr>
                        <a:t>Comments</a:t>
                      </a:r>
                    </a:p>
                  </a:txBody>
                  <a:tcPr marL="47495" marR="47495" marT="0" marB="0" anchor="ctr"/>
                </a:tc>
                <a:tc>
                  <a:txBody>
                    <a:bodyPr/>
                    <a:lstStyle/>
                    <a:p>
                      <a:pPr algn="ctr" fontAlgn="b"/>
                      <a:r>
                        <a:rPr lang="en-US" sz="1100" b="1" i="0" u="none" strike="noStrike" dirty="0">
                          <a:solidFill>
                            <a:srgbClr val="000000"/>
                          </a:solidFill>
                          <a:effectLst/>
                          <a:latin typeface="+mn-lt"/>
                        </a:rPr>
                        <a:t>Level 5: Advanced </a:t>
                      </a:r>
                    </a:p>
                  </a:txBody>
                  <a:tcPr marL="5715" marR="5715" marT="5715" marB="0" anchor="ctr"/>
                </a:tc>
                <a:tc>
                  <a:txBody>
                    <a:bodyPr/>
                    <a:lstStyle/>
                    <a:p>
                      <a:pPr algn="ctr" fontAlgn="b"/>
                      <a:r>
                        <a:rPr lang="en-US" sz="1100" b="1" i="0" u="none" strike="noStrike" dirty="0">
                          <a:solidFill>
                            <a:srgbClr val="000000"/>
                          </a:solidFill>
                          <a:effectLst/>
                          <a:latin typeface="+mn-lt"/>
                        </a:rPr>
                        <a:t>Level 4: Advanced </a:t>
                      </a:r>
                    </a:p>
                  </a:txBody>
                  <a:tcPr marL="5715" marR="5715" marT="5715" marB="0" anchor="ctr"/>
                </a:tc>
                <a:tc>
                  <a:txBody>
                    <a:bodyPr/>
                    <a:lstStyle/>
                    <a:p>
                      <a:pPr algn="ctr" fontAlgn="b"/>
                      <a:r>
                        <a:rPr lang="en-US" sz="1100" b="1" i="0" u="none" strike="noStrike" dirty="0">
                          <a:solidFill>
                            <a:srgbClr val="000000"/>
                          </a:solidFill>
                          <a:effectLst/>
                          <a:latin typeface="+mn-lt"/>
                        </a:rPr>
                        <a:t>Level 3: Proficient </a:t>
                      </a:r>
                    </a:p>
                  </a:txBody>
                  <a:tcPr marL="5715" marR="5715" marT="5715" marB="0" anchor="ctr"/>
                </a:tc>
                <a:tc>
                  <a:txBody>
                    <a:bodyPr/>
                    <a:lstStyle/>
                    <a:p>
                      <a:pPr algn="ctr" fontAlgn="b"/>
                      <a:r>
                        <a:rPr lang="en-US" sz="1100" b="1" i="0" u="none" strike="noStrike" dirty="0">
                          <a:solidFill>
                            <a:srgbClr val="000000"/>
                          </a:solidFill>
                          <a:effectLst/>
                          <a:latin typeface="+mn-lt"/>
                        </a:rPr>
                        <a:t>Level 2: Emerging</a:t>
                      </a:r>
                    </a:p>
                  </a:txBody>
                  <a:tcPr marL="5715" marR="5715" marT="5715" marB="0" anchor="ctr"/>
                </a:tc>
                <a:tc>
                  <a:txBody>
                    <a:bodyPr/>
                    <a:lstStyle/>
                    <a:p>
                      <a:pPr algn="ctr" fontAlgn="b"/>
                      <a:r>
                        <a:rPr lang="en-US" sz="1100" b="1" i="0" u="none" strike="noStrike" dirty="0">
                          <a:solidFill>
                            <a:srgbClr val="000000"/>
                          </a:solidFill>
                          <a:effectLst/>
                          <a:latin typeface="+mn-lt"/>
                        </a:rPr>
                        <a:t>Level 1: Emerging</a:t>
                      </a:r>
                    </a:p>
                  </a:txBody>
                  <a:tcPr marL="5715" marR="5715" marT="5715" marB="0" anchor="ctr"/>
                </a:tc>
                <a:extLst>
                  <a:ext uri="{0D108BD9-81ED-4DB2-BD59-A6C34878D82A}">
                    <a16:rowId xmlns:a16="http://schemas.microsoft.com/office/drawing/2014/main" val="3361839953"/>
                  </a:ext>
                </a:extLst>
              </a:tr>
              <a:tr h="1891665">
                <a:tc>
                  <a:txBody>
                    <a:bodyPr/>
                    <a:lstStyle/>
                    <a:p>
                      <a:pPr marL="0" marR="0">
                        <a:spcBef>
                          <a:spcPts val="0"/>
                        </a:spcBef>
                        <a:spcAft>
                          <a:spcPts val="0"/>
                        </a:spcAft>
                      </a:pPr>
                      <a:r>
                        <a:rPr lang="en-US" sz="1100" dirty="0">
                          <a:effectLst/>
                          <a:latin typeface="+mn-lt"/>
                        </a:rPr>
                        <a:t> </a:t>
                      </a:r>
                      <a:endParaRPr lang="en-US" sz="1100" dirty="0">
                        <a:effectLst/>
                        <a:latin typeface="+mn-lt"/>
                        <a:ea typeface="Times New Roman" panose="02020603050405020304" pitchFamily="18" charset="0"/>
                      </a:endParaRPr>
                    </a:p>
                  </a:txBody>
                  <a:tcPr marL="50855" marR="50855" marT="0" marB="0"/>
                </a:tc>
                <a:tc>
                  <a:txBody>
                    <a:bodyPr/>
                    <a:lstStyle/>
                    <a:p>
                      <a:pPr algn="l" fontAlgn="t"/>
                      <a:endParaRPr lang="en-US" sz="1100" b="0" i="0" u="none" strike="noStrike" dirty="0">
                        <a:solidFill>
                          <a:srgbClr val="000000"/>
                        </a:solidFill>
                        <a:effectLst/>
                        <a:latin typeface="+mn-lt"/>
                      </a:endParaRPr>
                    </a:p>
                  </a:txBody>
                  <a:tcPr marL="5715" marR="5715" marT="5715" marB="0"/>
                </a:tc>
                <a:tc>
                  <a:txBody>
                    <a:bodyPr/>
                    <a:lstStyle/>
                    <a:p>
                      <a:pPr algn="ctr" fontAlgn="t"/>
                      <a:r>
                        <a:rPr lang="en-US" sz="1100" b="0" i="0" u="none" strike="noStrike" dirty="0">
                          <a:solidFill>
                            <a:srgbClr val="000000"/>
                          </a:solidFill>
                          <a:effectLst/>
                          <a:latin typeface="+mn-lt"/>
                        </a:rPr>
                        <a:t>Engages learners in applications of content using current tools and real-world problems.  Seeks to enhance learner communication within the content according to diverse perspectives. </a:t>
                      </a:r>
                    </a:p>
                  </a:txBody>
                  <a:tcPr marL="5715" marR="5715" marT="5715" marB="0"/>
                </a:tc>
                <a:tc>
                  <a:txBody>
                    <a:bodyPr/>
                    <a:lstStyle/>
                    <a:p>
                      <a:pPr algn="ctr" fontAlgn="t"/>
                      <a:r>
                        <a:rPr lang="en-US" sz="1100" b="0" i="0" u="none" strike="noStrike" dirty="0">
                          <a:solidFill>
                            <a:srgbClr val="000000"/>
                          </a:solidFill>
                          <a:effectLst/>
                          <a:latin typeface="+mn-lt"/>
                        </a:rPr>
                        <a:t>Engages learners in applications of content using current tools and real-world problems.  Seeks to enhance learner communication within the content. </a:t>
                      </a:r>
                    </a:p>
                  </a:txBody>
                  <a:tcPr marL="5715" marR="5715" marT="5715" marB="0"/>
                </a:tc>
                <a:tc>
                  <a:txBody>
                    <a:bodyPr/>
                    <a:lstStyle/>
                    <a:p>
                      <a:pPr algn="ctr" fontAlgn="t"/>
                      <a:r>
                        <a:rPr lang="en-US" sz="1100" b="0" i="0" u="none" strike="noStrike" dirty="0">
                          <a:solidFill>
                            <a:srgbClr val="000000"/>
                          </a:solidFill>
                          <a:effectLst/>
                          <a:latin typeface="+mn-lt"/>
                        </a:rPr>
                        <a:t>Engages learners in understanding content.  Seeks to enhance learner communication within the content. </a:t>
                      </a:r>
                    </a:p>
                  </a:txBody>
                  <a:tcPr marL="5715" marR="5715" marT="5715" marB="0"/>
                </a:tc>
                <a:tc>
                  <a:txBody>
                    <a:bodyPr/>
                    <a:lstStyle/>
                    <a:p>
                      <a:pPr algn="ctr" fontAlgn="t"/>
                      <a:r>
                        <a:rPr lang="en-US" sz="1100" b="0" i="0" u="none" strike="noStrike" dirty="0">
                          <a:solidFill>
                            <a:srgbClr val="000000"/>
                          </a:solidFill>
                          <a:effectLst/>
                          <a:latin typeface="+mn-lt"/>
                        </a:rPr>
                        <a:t>Engages learners inconsistently in understanding content.  Seeks to enhance learner communication inconsistently. </a:t>
                      </a:r>
                    </a:p>
                  </a:txBody>
                  <a:tcPr marL="5715" marR="5715" marT="5715" marB="0"/>
                </a:tc>
                <a:tc>
                  <a:txBody>
                    <a:bodyPr/>
                    <a:lstStyle/>
                    <a:p>
                      <a:pPr algn="ctr" fontAlgn="t"/>
                      <a:r>
                        <a:rPr lang="en-US" sz="1100" b="0" i="0" u="none" strike="noStrike" dirty="0">
                          <a:solidFill>
                            <a:srgbClr val="000000"/>
                          </a:solidFill>
                          <a:effectLst/>
                          <a:latin typeface="+mn-lt"/>
                        </a:rPr>
                        <a:t>Has difficulty engaging learners in learning tasks.  Has difficulty addressing learner communication within content area. </a:t>
                      </a:r>
                    </a:p>
                  </a:txBody>
                  <a:tcPr marL="5715" marR="5715" marT="5715" marB="0"/>
                </a:tc>
                <a:extLst>
                  <a:ext uri="{0D108BD9-81ED-4DB2-BD59-A6C34878D82A}">
                    <a16:rowId xmlns:a16="http://schemas.microsoft.com/office/drawing/2014/main" val="2176688505"/>
                  </a:ext>
                </a:extLst>
              </a:tr>
            </a:tbl>
          </a:graphicData>
        </a:graphic>
      </p:graphicFrame>
      <p:pic>
        <p:nvPicPr>
          <p:cNvPr id="3" name="Audio 2">
            <a:hlinkClick r:id="" action="ppaction://media"/>
            <a:extLst>
              <a:ext uri="{FF2B5EF4-FFF2-40B4-BE49-F238E27FC236}">
                <a16:creationId xmlns:a16="http://schemas.microsoft.com/office/drawing/2014/main" id="{5032C733-B953-43A4-96A9-33CA03C4EF9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69450" y="267288"/>
            <a:ext cx="457200" cy="457200"/>
          </a:xfrm>
          <a:prstGeom prst="rect">
            <a:avLst/>
          </a:prstGeom>
        </p:spPr>
      </p:pic>
    </p:spTree>
    <p:extLst>
      <p:ext uri="{BB962C8B-B14F-4D97-AF65-F5344CB8AC3E}">
        <p14:creationId xmlns:p14="http://schemas.microsoft.com/office/powerpoint/2010/main" val="754366084"/>
      </p:ext>
    </p:extLst>
  </p:cSld>
  <p:clrMapOvr>
    <a:masterClrMapping/>
  </p:clrMapOvr>
  <mc:AlternateContent xmlns:mc="http://schemas.openxmlformats.org/markup-compatibility/2006" xmlns:p14="http://schemas.microsoft.com/office/powerpoint/2010/main">
    <mc:Choice Requires="p14">
      <p:transition spd="med" p14:dur="700" advTm="20518">
        <p:fade/>
      </p:transition>
    </mc:Choice>
    <mc:Fallback xmlns="">
      <p:transition spd="med" advTm="205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4294967295"/>
            <p:extLst>
              <p:ext uri="{D42A27DB-BD31-4B8C-83A1-F6EECF244321}">
                <p14:modId xmlns:p14="http://schemas.microsoft.com/office/powerpoint/2010/main" val="1683934080"/>
              </p:ext>
            </p:extLst>
          </p:nvPr>
        </p:nvGraphicFramePr>
        <p:xfrm>
          <a:off x="955010" y="1966166"/>
          <a:ext cx="7233978" cy="2925668"/>
        </p:xfrm>
        <a:graphic>
          <a:graphicData uri="http://schemas.openxmlformats.org/drawingml/2006/table">
            <a:tbl>
              <a:tblPr firstRow="1" firstCol="1" bandRow="1">
                <a:tableStyleId>{8799B23B-EC83-4686-B30A-512413B5E67A}</a:tableStyleId>
              </a:tblPr>
              <a:tblGrid>
                <a:gridCol w="452178">
                  <a:extLst>
                    <a:ext uri="{9D8B030D-6E8A-4147-A177-3AD203B41FA5}">
                      <a16:colId xmlns:a16="http://schemas.microsoft.com/office/drawing/2014/main" val="2914459102"/>
                    </a:ext>
                  </a:extLst>
                </a:gridCol>
                <a:gridCol w="762000">
                  <a:extLst>
                    <a:ext uri="{9D8B030D-6E8A-4147-A177-3AD203B41FA5}">
                      <a16:colId xmlns:a16="http://schemas.microsoft.com/office/drawing/2014/main" val="1271514485"/>
                    </a:ext>
                  </a:extLst>
                </a:gridCol>
                <a:gridCol w="1219200">
                  <a:extLst>
                    <a:ext uri="{9D8B030D-6E8A-4147-A177-3AD203B41FA5}">
                      <a16:colId xmlns:a16="http://schemas.microsoft.com/office/drawing/2014/main" val="1193214951"/>
                    </a:ext>
                  </a:extLst>
                </a:gridCol>
                <a:gridCol w="1295400">
                  <a:extLst>
                    <a:ext uri="{9D8B030D-6E8A-4147-A177-3AD203B41FA5}">
                      <a16:colId xmlns:a16="http://schemas.microsoft.com/office/drawing/2014/main" val="2265319562"/>
                    </a:ext>
                  </a:extLst>
                </a:gridCol>
                <a:gridCol w="1219200">
                  <a:extLst>
                    <a:ext uri="{9D8B030D-6E8A-4147-A177-3AD203B41FA5}">
                      <a16:colId xmlns:a16="http://schemas.microsoft.com/office/drawing/2014/main" val="2267199553"/>
                    </a:ext>
                  </a:extLst>
                </a:gridCol>
                <a:gridCol w="1143000">
                  <a:extLst>
                    <a:ext uri="{9D8B030D-6E8A-4147-A177-3AD203B41FA5}">
                      <a16:colId xmlns:a16="http://schemas.microsoft.com/office/drawing/2014/main" val="2425707537"/>
                    </a:ext>
                  </a:extLst>
                </a:gridCol>
                <a:gridCol w="1143000">
                  <a:extLst>
                    <a:ext uri="{9D8B030D-6E8A-4147-A177-3AD203B41FA5}">
                      <a16:colId xmlns:a16="http://schemas.microsoft.com/office/drawing/2014/main" val="3105145128"/>
                    </a:ext>
                  </a:extLst>
                </a:gridCol>
              </a:tblGrid>
              <a:tr h="862553">
                <a:tc>
                  <a:txBody>
                    <a:bodyPr/>
                    <a:lstStyle/>
                    <a:p>
                      <a:pPr marL="0" marR="0" algn="ctr">
                        <a:spcBef>
                          <a:spcPts val="0"/>
                        </a:spcBef>
                        <a:spcAft>
                          <a:spcPts val="0"/>
                        </a:spcAft>
                      </a:pPr>
                      <a:r>
                        <a:rPr lang="en-US" sz="1100" dirty="0">
                          <a:effectLst/>
                          <a:latin typeface="+mn-lt"/>
                        </a:rPr>
                        <a:t>Score</a:t>
                      </a:r>
                      <a:endParaRPr lang="en-US" sz="1100" dirty="0">
                        <a:effectLst/>
                        <a:latin typeface="+mn-lt"/>
                        <a:ea typeface="Times New Roman" panose="02020603050405020304" pitchFamily="18" charset="0"/>
                      </a:endParaRPr>
                    </a:p>
                  </a:txBody>
                  <a:tcPr marL="47495" marR="47495" marT="0" marB="0" anchor="ctr"/>
                </a:tc>
                <a:tc>
                  <a:txBody>
                    <a:bodyPr/>
                    <a:lstStyle/>
                    <a:p>
                      <a:pPr marL="0" marR="0" algn="ctr">
                        <a:spcBef>
                          <a:spcPts val="0"/>
                        </a:spcBef>
                        <a:spcAft>
                          <a:spcPts val="0"/>
                        </a:spcAft>
                      </a:pPr>
                      <a:r>
                        <a:rPr lang="en-US" sz="1100" dirty="0">
                          <a:effectLst/>
                          <a:latin typeface="+mn-lt"/>
                          <a:ea typeface="Times New Roman" panose="02020603050405020304" pitchFamily="18" charset="0"/>
                        </a:rPr>
                        <a:t>Comments</a:t>
                      </a:r>
                    </a:p>
                  </a:txBody>
                  <a:tcPr marL="47495" marR="47495" marT="0" marB="0" anchor="ctr"/>
                </a:tc>
                <a:tc>
                  <a:txBody>
                    <a:bodyPr/>
                    <a:lstStyle/>
                    <a:p>
                      <a:pPr algn="ctr" fontAlgn="b"/>
                      <a:r>
                        <a:rPr lang="en-US" sz="1100" b="1" i="0" u="none" strike="noStrike" dirty="0">
                          <a:solidFill>
                            <a:srgbClr val="000000"/>
                          </a:solidFill>
                          <a:effectLst/>
                          <a:latin typeface="+mn-lt"/>
                        </a:rPr>
                        <a:t>Level 5: Advanced </a:t>
                      </a:r>
                    </a:p>
                  </a:txBody>
                  <a:tcPr marL="5715" marR="5715" marT="5715" marB="0" anchor="ctr"/>
                </a:tc>
                <a:tc>
                  <a:txBody>
                    <a:bodyPr/>
                    <a:lstStyle/>
                    <a:p>
                      <a:pPr algn="ctr" fontAlgn="b"/>
                      <a:r>
                        <a:rPr lang="en-US" sz="1100" b="1" i="0" u="none" strike="noStrike" dirty="0">
                          <a:solidFill>
                            <a:srgbClr val="000000"/>
                          </a:solidFill>
                          <a:effectLst/>
                          <a:latin typeface="+mn-lt"/>
                        </a:rPr>
                        <a:t>Level 4: Advanced </a:t>
                      </a:r>
                    </a:p>
                  </a:txBody>
                  <a:tcPr marL="5715" marR="5715" marT="5715" marB="0" anchor="ctr"/>
                </a:tc>
                <a:tc>
                  <a:txBody>
                    <a:bodyPr/>
                    <a:lstStyle/>
                    <a:p>
                      <a:pPr algn="ctr" fontAlgn="b"/>
                      <a:r>
                        <a:rPr lang="en-US" sz="1100" b="1" i="0" u="none" strike="noStrike" dirty="0">
                          <a:solidFill>
                            <a:srgbClr val="000000"/>
                          </a:solidFill>
                          <a:effectLst/>
                          <a:latin typeface="+mn-lt"/>
                        </a:rPr>
                        <a:t>Level 3: Proficient </a:t>
                      </a:r>
                    </a:p>
                  </a:txBody>
                  <a:tcPr marL="5715" marR="5715" marT="5715" marB="0" anchor="ctr"/>
                </a:tc>
                <a:tc>
                  <a:txBody>
                    <a:bodyPr/>
                    <a:lstStyle/>
                    <a:p>
                      <a:pPr algn="ctr" fontAlgn="b"/>
                      <a:r>
                        <a:rPr lang="en-US" sz="1100" b="1" i="0" u="none" strike="noStrike" dirty="0">
                          <a:solidFill>
                            <a:srgbClr val="000000"/>
                          </a:solidFill>
                          <a:effectLst/>
                          <a:latin typeface="+mn-lt"/>
                        </a:rPr>
                        <a:t>Level 2: Emerging</a:t>
                      </a:r>
                    </a:p>
                  </a:txBody>
                  <a:tcPr marL="5715" marR="5715" marT="5715" marB="0" anchor="ctr"/>
                </a:tc>
                <a:tc>
                  <a:txBody>
                    <a:bodyPr/>
                    <a:lstStyle/>
                    <a:p>
                      <a:pPr algn="ctr" fontAlgn="b"/>
                      <a:r>
                        <a:rPr lang="en-US" sz="1100" b="1" i="0" u="none" strike="noStrike" dirty="0">
                          <a:solidFill>
                            <a:srgbClr val="000000"/>
                          </a:solidFill>
                          <a:effectLst/>
                          <a:latin typeface="+mn-lt"/>
                        </a:rPr>
                        <a:t>Level 1: Emerging</a:t>
                      </a:r>
                    </a:p>
                  </a:txBody>
                  <a:tcPr marL="5715" marR="5715" marT="5715" marB="0" anchor="ctr"/>
                </a:tc>
                <a:extLst>
                  <a:ext uri="{0D108BD9-81ED-4DB2-BD59-A6C34878D82A}">
                    <a16:rowId xmlns:a16="http://schemas.microsoft.com/office/drawing/2014/main" val="3361839953"/>
                  </a:ext>
                </a:extLst>
              </a:tr>
              <a:tr h="2063115">
                <a:tc>
                  <a:txBody>
                    <a:bodyPr/>
                    <a:lstStyle/>
                    <a:p>
                      <a:pPr marL="0" marR="0">
                        <a:spcBef>
                          <a:spcPts val="0"/>
                        </a:spcBef>
                        <a:spcAft>
                          <a:spcPts val="0"/>
                        </a:spcAft>
                      </a:pPr>
                      <a:r>
                        <a:rPr lang="en-US" sz="1100" b="1">
                          <a:solidFill>
                            <a:schemeClr val="tx1">
                              <a:lumMod val="75000"/>
                              <a:lumOff val="25000"/>
                            </a:schemeClr>
                          </a:solidFill>
                          <a:effectLst/>
                          <a:latin typeface="+mn-lt"/>
                        </a:rPr>
                        <a:t> </a:t>
                      </a:r>
                      <a:endParaRPr lang="en-US" sz="1100" b="1">
                        <a:solidFill>
                          <a:schemeClr val="tx1">
                            <a:lumMod val="75000"/>
                            <a:lumOff val="25000"/>
                          </a:schemeClr>
                        </a:solidFill>
                        <a:effectLst/>
                        <a:latin typeface="+mn-lt"/>
                        <a:ea typeface="Times New Roman" panose="02020603050405020304" pitchFamily="18" charset="0"/>
                      </a:endParaRPr>
                    </a:p>
                  </a:txBody>
                  <a:tcPr marL="101743" marR="76307" marT="50872" marB="50872"/>
                </a:tc>
                <a:tc>
                  <a:txBody>
                    <a:bodyPr/>
                    <a:lstStyle/>
                    <a:p>
                      <a:pPr algn="l" fontAlgn="t"/>
                      <a:endParaRPr lang="en-US" sz="1100" b="0" i="0" u="none" strike="noStrike" dirty="0">
                        <a:solidFill>
                          <a:srgbClr val="000000"/>
                        </a:solidFill>
                        <a:effectLst/>
                        <a:latin typeface="+mn-lt"/>
                      </a:endParaRPr>
                    </a:p>
                  </a:txBody>
                  <a:tcPr marL="5715" marR="5715" marT="5715" marB="0"/>
                </a:tc>
                <a:tc>
                  <a:txBody>
                    <a:bodyPr/>
                    <a:lstStyle/>
                    <a:p>
                      <a:pPr algn="ctr" fontAlgn="t"/>
                      <a:r>
                        <a:rPr lang="en-US" sz="1100" b="0" i="0" u="none" strike="noStrike" dirty="0">
                          <a:solidFill>
                            <a:srgbClr val="000000"/>
                          </a:solidFill>
                          <a:effectLst/>
                          <a:latin typeface="+mn-lt"/>
                        </a:rPr>
                        <a:t>Plans both formative and summative assessments.  Successfully uses multiple methods and technologies of assessment to measure learner development and learning. </a:t>
                      </a:r>
                    </a:p>
                  </a:txBody>
                  <a:tcPr marL="5715" marR="5715" marT="5715" marB="0"/>
                </a:tc>
                <a:tc>
                  <a:txBody>
                    <a:bodyPr/>
                    <a:lstStyle/>
                    <a:p>
                      <a:pPr algn="ctr" fontAlgn="t"/>
                      <a:r>
                        <a:rPr lang="en-US" sz="1100" b="0" i="0" u="none" strike="noStrike" dirty="0">
                          <a:solidFill>
                            <a:srgbClr val="000000"/>
                          </a:solidFill>
                          <a:effectLst/>
                          <a:latin typeface="+mn-lt"/>
                        </a:rPr>
                        <a:t>Plans multiple methods and technologies of assessment to measure learner development and learning. </a:t>
                      </a:r>
                    </a:p>
                  </a:txBody>
                  <a:tcPr marL="5715" marR="5715" marT="5715" marB="0"/>
                </a:tc>
                <a:tc>
                  <a:txBody>
                    <a:bodyPr/>
                    <a:lstStyle/>
                    <a:p>
                      <a:pPr algn="ctr" fontAlgn="t"/>
                      <a:r>
                        <a:rPr lang="en-US" sz="1100" b="0" i="0" u="none" strike="noStrike" dirty="0">
                          <a:solidFill>
                            <a:srgbClr val="000000"/>
                          </a:solidFill>
                          <a:effectLst/>
                          <a:latin typeface="+mn-lt"/>
                        </a:rPr>
                        <a:t>Attempts to use performance assessment, informal assessment, and technology in addition to traditional tests/assessments.</a:t>
                      </a:r>
                    </a:p>
                  </a:txBody>
                  <a:tcPr marL="5715" marR="5715" marT="5715" marB="0"/>
                </a:tc>
                <a:tc>
                  <a:txBody>
                    <a:bodyPr/>
                    <a:lstStyle/>
                    <a:p>
                      <a:pPr algn="ctr" fontAlgn="t"/>
                      <a:r>
                        <a:rPr lang="en-US" sz="1100" b="0" i="0" u="none" strike="noStrike" dirty="0">
                          <a:solidFill>
                            <a:srgbClr val="000000"/>
                          </a:solidFill>
                          <a:effectLst/>
                          <a:latin typeface="+mn-lt"/>
                        </a:rPr>
                        <a:t>Uses commercial and teacher-made tests and quizzes.</a:t>
                      </a:r>
                    </a:p>
                  </a:txBody>
                  <a:tcPr marL="5715" marR="5715" marT="5715" marB="0"/>
                </a:tc>
                <a:tc>
                  <a:txBody>
                    <a:bodyPr/>
                    <a:lstStyle/>
                    <a:p>
                      <a:pPr algn="ctr" fontAlgn="t"/>
                      <a:r>
                        <a:rPr lang="en-US" sz="1100" b="0" i="0" u="none" strike="noStrike" dirty="0">
                          <a:solidFill>
                            <a:srgbClr val="000000"/>
                          </a:solidFill>
                          <a:effectLst/>
                          <a:latin typeface="+mn-lt"/>
                        </a:rPr>
                        <a:t>Uses only commercial tests.</a:t>
                      </a:r>
                    </a:p>
                  </a:txBody>
                  <a:tcPr marL="5715" marR="5715" marT="5715" marB="0"/>
                </a:tc>
                <a:extLst>
                  <a:ext uri="{0D108BD9-81ED-4DB2-BD59-A6C34878D82A}">
                    <a16:rowId xmlns:a16="http://schemas.microsoft.com/office/drawing/2014/main" val="2176688505"/>
                  </a:ext>
                </a:extLst>
              </a:tr>
            </a:tbl>
          </a:graphicData>
        </a:graphic>
      </p:graphicFrame>
      <p:pic>
        <p:nvPicPr>
          <p:cNvPr id="2" name="Audio 1">
            <a:hlinkClick r:id="" action="ppaction://media"/>
            <a:extLst>
              <a:ext uri="{FF2B5EF4-FFF2-40B4-BE49-F238E27FC236}">
                <a16:creationId xmlns:a16="http://schemas.microsoft.com/office/drawing/2014/main" id="{68DA6EAD-0453-4D22-A806-E795DE52646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58200" y="228600"/>
            <a:ext cx="457200" cy="457200"/>
          </a:xfrm>
          <a:prstGeom prst="rect">
            <a:avLst/>
          </a:prstGeom>
        </p:spPr>
      </p:pic>
      <p:sp>
        <p:nvSpPr>
          <p:cNvPr id="4" name="Title 1">
            <a:extLst>
              <a:ext uri="{FF2B5EF4-FFF2-40B4-BE49-F238E27FC236}">
                <a16:creationId xmlns:a16="http://schemas.microsoft.com/office/drawing/2014/main" id="{DB18784F-C8D9-0164-0CE5-0328C48D88F5}"/>
              </a:ext>
            </a:extLst>
          </p:cNvPr>
          <p:cNvSpPr txBox="1">
            <a:spLocks/>
          </p:cNvSpPr>
          <p:nvPr/>
        </p:nvSpPr>
        <p:spPr>
          <a:xfrm>
            <a:off x="1673351" y="685800"/>
            <a:ext cx="5797296" cy="891540"/>
          </a:xfrm>
          <a:prstGeom prst="rect">
            <a:avLst/>
          </a:prstGeom>
        </p:spPr>
        <p:txBody>
          <a:bodyP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4000" dirty="0"/>
              <a:t>Standard #6:</a:t>
            </a:r>
            <a:br>
              <a:rPr lang="en-US" sz="4000" dirty="0"/>
            </a:br>
            <a:r>
              <a:rPr lang="en-US" sz="4000" dirty="0"/>
              <a:t>Assessment</a:t>
            </a:r>
          </a:p>
        </p:txBody>
      </p:sp>
    </p:spTree>
    <p:extLst>
      <p:ext uri="{BB962C8B-B14F-4D97-AF65-F5344CB8AC3E}">
        <p14:creationId xmlns:p14="http://schemas.microsoft.com/office/powerpoint/2010/main" val="980536505"/>
      </p:ext>
    </p:extLst>
  </p:cSld>
  <p:clrMapOvr>
    <a:masterClrMapping/>
  </p:clrMapOvr>
  <mc:AlternateContent xmlns:mc="http://schemas.openxmlformats.org/markup-compatibility/2006" xmlns:p14="http://schemas.microsoft.com/office/powerpoint/2010/main">
    <mc:Choice Requires="p14">
      <p:transition spd="med" p14:dur="700" advTm="17555">
        <p:fade/>
      </p:transition>
    </mc:Choice>
    <mc:Fallback xmlns="">
      <p:transition spd="med" advTm="175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3352" y="1143000"/>
            <a:ext cx="5797296" cy="891540"/>
          </a:xfrm>
        </p:spPr>
        <p:txBody>
          <a:bodyPr vert="horz" lIns="205740" tIns="137160" rIns="205740" bIns="137160" rtlCol="0" anchor="ctr" anchorCtr="1">
            <a:noAutofit/>
          </a:bodyPr>
          <a:lstStyle/>
          <a:p>
            <a:pPr algn="ctr"/>
            <a:r>
              <a:rPr lang="en-US" sz="4000" dirty="0"/>
              <a:t>Standard #7:</a:t>
            </a:r>
            <a:br>
              <a:rPr lang="en-US" sz="4000" dirty="0"/>
            </a:br>
            <a:r>
              <a:rPr lang="en-US" sz="4000" dirty="0"/>
              <a:t>Planning for Instruction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06449951"/>
              </p:ext>
            </p:extLst>
          </p:nvPr>
        </p:nvGraphicFramePr>
        <p:xfrm>
          <a:off x="1006924" y="2480002"/>
          <a:ext cx="7130152" cy="1897996"/>
        </p:xfrm>
        <a:graphic>
          <a:graphicData uri="http://schemas.openxmlformats.org/drawingml/2006/table">
            <a:tbl>
              <a:tblPr firstRow="1" firstCol="1" bandRow="1">
                <a:tableStyleId>{8799B23B-EC83-4686-B30A-512413B5E67A}</a:tableStyleId>
              </a:tblPr>
              <a:tblGrid>
                <a:gridCol w="452178">
                  <a:extLst>
                    <a:ext uri="{9D8B030D-6E8A-4147-A177-3AD203B41FA5}">
                      <a16:colId xmlns:a16="http://schemas.microsoft.com/office/drawing/2014/main" val="2914459102"/>
                    </a:ext>
                  </a:extLst>
                </a:gridCol>
                <a:gridCol w="779202">
                  <a:extLst>
                    <a:ext uri="{9D8B030D-6E8A-4147-A177-3AD203B41FA5}">
                      <a16:colId xmlns:a16="http://schemas.microsoft.com/office/drawing/2014/main" val="210750216"/>
                    </a:ext>
                  </a:extLst>
                </a:gridCol>
                <a:gridCol w="1143000">
                  <a:extLst>
                    <a:ext uri="{9D8B030D-6E8A-4147-A177-3AD203B41FA5}">
                      <a16:colId xmlns:a16="http://schemas.microsoft.com/office/drawing/2014/main" val="1193214951"/>
                    </a:ext>
                  </a:extLst>
                </a:gridCol>
                <a:gridCol w="1143000">
                  <a:extLst>
                    <a:ext uri="{9D8B030D-6E8A-4147-A177-3AD203B41FA5}">
                      <a16:colId xmlns:a16="http://schemas.microsoft.com/office/drawing/2014/main" val="2265319562"/>
                    </a:ext>
                  </a:extLst>
                </a:gridCol>
                <a:gridCol w="1219200">
                  <a:extLst>
                    <a:ext uri="{9D8B030D-6E8A-4147-A177-3AD203B41FA5}">
                      <a16:colId xmlns:a16="http://schemas.microsoft.com/office/drawing/2014/main" val="2267199553"/>
                    </a:ext>
                  </a:extLst>
                </a:gridCol>
                <a:gridCol w="1219200">
                  <a:extLst>
                    <a:ext uri="{9D8B030D-6E8A-4147-A177-3AD203B41FA5}">
                      <a16:colId xmlns:a16="http://schemas.microsoft.com/office/drawing/2014/main" val="2425707537"/>
                    </a:ext>
                  </a:extLst>
                </a:gridCol>
                <a:gridCol w="1174372">
                  <a:extLst>
                    <a:ext uri="{9D8B030D-6E8A-4147-A177-3AD203B41FA5}">
                      <a16:colId xmlns:a16="http://schemas.microsoft.com/office/drawing/2014/main" val="3105145128"/>
                    </a:ext>
                  </a:extLst>
                </a:gridCol>
              </a:tblGrid>
              <a:tr h="425016">
                <a:tc>
                  <a:txBody>
                    <a:bodyPr/>
                    <a:lstStyle/>
                    <a:p>
                      <a:pPr marL="0" marR="0" algn="ctr">
                        <a:spcBef>
                          <a:spcPts val="0"/>
                        </a:spcBef>
                        <a:spcAft>
                          <a:spcPts val="0"/>
                        </a:spcAft>
                      </a:pPr>
                      <a:r>
                        <a:rPr lang="en-US" sz="1100" dirty="0">
                          <a:effectLst/>
                          <a:latin typeface="+mn-lt"/>
                        </a:rPr>
                        <a:t>Score</a:t>
                      </a:r>
                      <a:endParaRPr lang="en-US" sz="1100" dirty="0">
                        <a:effectLst/>
                        <a:latin typeface="+mn-lt"/>
                        <a:ea typeface="Times New Roman" panose="02020603050405020304" pitchFamily="18" charset="0"/>
                      </a:endParaRPr>
                    </a:p>
                  </a:txBody>
                  <a:tcPr marL="47495" marR="47495" marT="0" marB="0" anchor="ctr"/>
                </a:tc>
                <a:tc>
                  <a:txBody>
                    <a:bodyPr/>
                    <a:lstStyle/>
                    <a:p>
                      <a:pPr marL="0" marR="0" algn="ctr">
                        <a:spcBef>
                          <a:spcPts val="0"/>
                        </a:spcBef>
                        <a:spcAft>
                          <a:spcPts val="0"/>
                        </a:spcAft>
                      </a:pPr>
                      <a:r>
                        <a:rPr lang="en-US" sz="1100" dirty="0">
                          <a:effectLst/>
                          <a:latin typeface="+mn-lt"/>
                          <a:ea typeface="Times New Roman" panose="02020603050405020304" pitchFamily="18" charset="0"/>
                        </a:rPr>
                        <a:t>Comments</a:t>
                      </a:r>
                    </a:p>
                  </a:txBody>
                  <a:tcPr marL="47495" marR="47495" marT="0" marB="0" anchor="ctr"/>
                </a:tc>
                <a:tc>
                  <a:txBody>
                    <a:bodyPr/>
                    <a:lstStyle/>
                    <a:p>
                      <a:pPr algn="ctr" fontAlgn="b"/>
                      <a:r>
                        <a:rPr lang="en-US" sz="1100" b="1" i="0" u="none" strike="noStrike" dirty="0">
                          <a:solidFill>
                            <a:srgbClr val="000000"/>
                          </a:solidFill>
                          <a:effectLst/>
                          <a:latin typeface="+mn-lt"/>
                        </a:rPr>
                        <a:t>Level 5: Advanced </a:t>
                      </a:r>
                    </a:p>
                  </a:txBody>
                  <a:tcPr marL="5715" marR="5715" marT="5715" marB="0" anchor="ctr"/>
                </a:tc>
                <a:tc>
                  <a:txBody>
                    <a:bodyPr/>
                    <a:lstStyle/>
                    <a:p>
                      <a:pPr algn="ctr" fontAlgn="b"/>
                      <a:r>
                        <a:rPr lang="en-US" sz="1100" b="1" i="0" u="none" strike="noStrike" dirty="0">
                          <a:solidFill>
                            <a:srgbClr val="000000"/>
                          </a:solidFill>
                          <a:effectLst/>
                          <a:latin typeface="+mn-lt"/>
                        </a:rPr>
                        <a:t>Level 4: Advanced </a:t>
                      </a:r>
                    </a:p>
                  </a:txBody>
                  <a:tcPr marL="5715" marR="5715" marT="5715" marB="0" anchor="ctr"/>
                </a:tc>
                <a:tc>
                  <a:txBody>
                    <a:bodyPr/>
                    <a:lstStyle/>
                    <a:p>
                      <a:pPr algn="ctr" fontAlgn="b"/>
                      <a:r>
                        <a:rPr lang="en-US" sz="1100" b="1" i="0" u="none" strike="noStrike" dirty="0">
                          <a:solidFill>
                            <a:srgbClr val="000000"/>
                          </a:solidFill>
                          <a:effectLst/>
                          <a:latin typeface="+mn-lt"/>
                        </a:rPr>
                        <a:t>Level 3: Proficient </a:t>
                      </a:r>
                    </a:p>
                  </a:txBody>
                  <a:tcPr marL="5715" marR="5715" marT="5715" marB="0" anchor="ctr"/>
                </a:tc>
                <a:tc>
                  <a:txBody>
                    <a:bodyPr/>
                    <a:lstStyle/>
                    <a:p>
                      <a:pPr algn="ctr" fontAlgn="b"/>
                      <a:r>
                        <a:rPr lang="en-US" sz="1100" b="1" i="0" u="none" strike="noStrike" dirty="0">
                          <a:solidFill>
                            <a:srgbClr val="000000"/>
                          </a:solidFill>
                          <a:effectLst/>
                          <a:latin typeface="+mn-lt"/>
                        </a:rPr>
                        <a:t>Level 2: Emerging</a:t>
                      </a:r>
                    </a:p>
                  </a:txBody>
                  <a:tcPr marL="5715" marR="5715" marT="5715" marB="0" anchor="ctr"/>
                </a:tc>
                <a:tc>
                  <a:txBody>
                    <a:bodyPr/>
                    <a:lstStyle/>
                    <a:p>
                      <a:pPr algn="ctr" fontAlgn="b"/>
                      <a:r>
                        <a:rPr lang="en-US" sz="1100" b="1" i="0" u="none" strike="noStrike" dirty="0">
                          <a:solidFill>
                            <a:srgbClr val="000000"/>
                          </a:solidFill>
                          <a:effectLst/>
                          <a:latin typeface="+mn-lt"/>
                        </a:rPr>
                        <a:t>Level 1: Emerging</a:t>
                      </a:r>
                    </a:p>
                  </a:txBody>
                  <a:tcPr marL="5715" marR="5715" marT="5715" marB="0" anchor="ctr"/>
                </a:tc>
                <a:extLst>
                  <a:ext uri="{0D108BD9-81ED-4DB2-BD59-A6C34878D82A}">
                    <a16:rowId xmlns:a16="http://schemas.microsoft.com/office/drawing/2014/main" val="3361839953"/>
                  </a:ext>
                </a:extLst>
              </a:tr>
              <a:tr h="1472980">
                <a:tc>
                  <a:txBody>
                    <a:bodyPr/>
                    <a:lstStyle/>
                    <a:p>
                      <a:pPr marL="0" marR="0">
                        <a:spcBef>
                          <a:spcPts val="0"/>
                        </a:spcBef>
                        <a:spcAft>
                          <a:spcPts val="0"/>
                        </a:spcAft>
                      </a:pPr>
                      <a:r>
                        <a:rPr lang="en-US" sz="1100" dirty="0">
                          <a:effectLst/>
                          <a:latin typeface="+mn-lt"/>
                        </a:rPr>
                        <a:t> </a:t>
                      </a:r>
                      <a:endParaRPr lang="en-US" sz="1100" dirty="0">
                        <a:effectLst/>
                        <a:latin typeface="+mn-lt"/>
                        <a:ea typeface="Times New Roman" panose="02020603050405020304" pitchFamily="18" charset="0"/>
                      </a:endParaRPr>
                    </a:p>
                  </a:txBody>
                  <a:tcPr marL="52991" marR="52991" marT="0" marB="0"/>
                </a:tc>
                <a:tc>
                  <a:txBody>
                    <a:bodyPr/>
                    <a:lstStyle/>
                    <a:p>
                      <a:pPr algn="l" fontAlgn="t"/>
                      <a:endParaRPr lang="en-US" sz="1100" b="0" i="0" u="none" strike="noStrike" dirty="0">
                        <a:solidFill>
                          <a:srgbClr val="000000"/>
                        </a:solidFill>
                        <a:effectLst/>
                        <a:latin typeface="+mn-lt"/>
                      </a:endParaRPr>
                    </a:p>
                  </a:txBody>
                  <a:tcPr marL="5715" marR="5715" marT="5715" marB="0"/>
                </a:tc>
                <a:tc>
                  <a:txBody>
                    <a:bodyPr/>
                    <a:lstStyle/>
                    <a:p>
                      <a:pPr algn="ctr" fontAlgn="t"/>
                      <a:r>
                        <a:rPr lang="en-US" sz="1100" b="0" i="0" u="none" strike="noStrike" dirty="0">
                          <a:solidFill>
                            <a:srgbClr val="000000"/>
                          </a:solidFill>
                          <a:effectLst/>
                          <a:latin typeface="+mn-lt"/>
                        </a:rPr>
                        <a:t>Creates relevant long and short-term plans tied to state standards.  Links instruction to learner experience. </a:t>
                      </a:r>
                    </a:p>
                  </a:txBody>
                  <a:tcPr marL="5715" marR="5715" marT="5715" marB="0"/>
                </a:tc>
                <a:tc>
                  <a:txBody>
                    <a:bodyPr/>
                    <a:lstStyle/>
                    <a:p>
                      <a:pPr algn="ctr" fontAlgn="t"/>
                      <a:r>
                        <a:rPr lang="en-US" sz="1100" b="0" i="0" u="none" strike="noStrike" dirty="0">
                          <a:solidFill>
                            <a:srgbClr val="000000"/>
                          </a:solidFill>
                          <a:effectLst/>
                          <a:latin typeface="+mn-lt"/>
                        </a:rPr>
                        <a:t>Creates relevant long and short-term plans tied to state standards. </a:t>
                      </a:r>
                    </a:p>
                  </a:txBody>
                  <a:tcPr marL="5715" marR="5715" marT="5715" marB="0"/>
                </a:tc>
                <a:tc>
                  <a:txBody>
                    <a:bodyPr/>
                    <a:lstStyle/>
                    <a:p>
                      <a:pPr algn="ctr" fontAlgn="t"/>
                      <a:r>
                        <a:rPr lang="en-US" sz="1100" b="0" i="0" u="none" strike="noStrike" dirty="0">
                          <a:solidFill>
                            <a:srgbClr val="000000"/>
                          </a:solidFill>
                          <a:effectLst/>
                          <a:latin typeface="+mn-lt"/>
                        </a:rPr>
                        <a:t>Plans day to day instruction well but struggles with long-range planning.</a:t>
                      </a:r>
                    </a:p>
                  </a:txBody>
                  <a:tcPr marL="5715" marR="5715" marT="5715" marB="0"/>
                </a:tc>
                <a:tc>
                  <a:txBody>
                    <a:bodyPr/>
                    <a:lstStyle/>
                    <a:p>
                      <a:pPr algn="ctr" fontAlgn="t"/>
                      <a:r>
                        <a:rPr lang="en-US" sz="1100" b="0" i="0" u="none" strike="noStrike" dirty="0">
                          <a:solidFill>
                            <a:srgbClr val="000000"/>
                          </a:solidFill>
                          <a:effectLst/>
                          <a:latin typeface="+mn-lt"/>
                        </a:rPr>
                        <a:t>Planning is attempted but requires several revisions.</a:t>
                      </a:r>
                    </a:p>
                  </a:txBody>
                  <a:tcPr marL="5715" marR="5715" marT="5715" marB="0"/>
                </a:tc>
                <a:tc>
                  <a:txBody>
                    <a:bodyPr/>
                    <a:lstStyle/>
                    <a:p>
                      <a:pPr algn="ctr" fontAlgn="t"/>
                      <a:r>
                        <a:rPr lang="en-US" sz="1100" b="0" i="0" u="none" strike="noStrike" dirty="0">
                          <a:solidFill>
                            <a:srgbClr val="000000"/>
                          </a:solidFill>
                          <a:effectLst/>
                          <a:latin typeface="+mn-lt"/>
                        </a:rPr>
                        <a:t>Plans seldom fit the time allotted and often miss targeted goals.</a:t>
                      </a:r>
                    </a:p>
                  </a:txBody>
                  <a:tcPr marL="5715" marR="5715" marT="5715" marB="0"/>
                </a:tc>
                <a:extLst>
                  <a:ext uri="{0D108BD9-81ED-4DB2-BD59-A6C34878D82A}">
                    <a16:rowId xmlns:a16="http://schemas.microsoft.com/office/drawing/2014/main" val="2176688505"/>
                  </a:ext>
                </a:extLst>
              </a:tr>
            </a:tbl>
          </a:graphicData>
        </a:graphic>
      </p:graphicFrame>
      <p:pic>
        <p:nvPicPr>
          <p:cNvPr id="3" name="Audio 2">
            <a:hlinkClick r:id="" action="ppaction://media"/>
            <a:extLst>
              <a:ext uri="{FF2B5EF4-FFF2-40B4-BE49-F238E27FC236}">
                <a16:creationId xmlns:a16="http://schemas.microsoft.com/office/drawing/2014/main" id="{D28DFACD-4255-4E2F-A421-979E8134C16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34400" y="228600"/>
            <a:ext cx="457200" cy="457200"/>
          </a:xfrm>
          <a:prstGeom prst="rect">
            <a:avLst/>
          </a:prstGeom>
        </p:spPr>
      </p:pic>
    </p:spTree>
    <p:extLst>
      <p:ext uri="{BB962C8B-B14F-4D97-AF65-F5344CB8AC3E}">
        <p14:creationId xmlns:p14="http://schemas.microsoft.com/office/powerpoint/2010/main" val="498349768"/>
      </p:ext>
    </p:extLst>
  </p:cSld>
  <p:clrMapOvr>
    <a:masterClrMapping/>
  </p:clrMapOvr>
  <mc:AlternateContent xmlns:mc="http://schemas.openxmlformats.org/markup-compatibility/2006" xmlns:p14="http://schemas.microsoft.com/office/powerpoint/2010/main">
    <mc:Choice Requires="p14">
      <p:transition spd="med" p14:dur="700" advTm="15847">
        <p:fade/>
      </p:transition>
    </mc:Choice>
    <mc:Fallback xmlns="">
      <p:transition spd="med" advTm="1584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3352" y="990600"/>
            <a:ext cx="5797296" cy="891540"/>
          </a:xfrm>
        </p:spPr>
        <p:txBody>
          <a:bodyPr vert="horz" lIns="205740" tIns="137160" rIns="205740" bIns="137160" rtlCol="0" anchor="ctr" anchorCtr="1">
            <a:noAutofit/>
          </a:bodyPr>
          <a:lstStyle/>
          <a:p>
            <a:pPr algn="ctr"/>
            <a:r>
              <a:rPr lang="en-US" sz="4000" dirty="0"/>
              <a:t>Standard #8:</a:t>
            </a:r>
            <a:br>
              <a:rPr lang="en-US" sz="4000" dirty="0"/>
            </a:br>
            <a:r>
              <a:rPr lang="en-US" sz="4000" dirty="0"/>
              <a:t>Instructional Strategies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7776501"/>
              </p:ext>
            </p:extLst>
          </p:nvPr>
        </p:nvGraphicFramePr>
        <p:xfrm>
          <a:off x="723898" y="2371983"/>
          <a:ext cx="7696204" cy="2114033"/>
        </p:xfrm>
        <a:graphic>
          <a:graphicData uri="http://schemas.openxmlformats.org/drawingml/2006/table">
            <a:tbl>
              <a:tblPr firstRow="1" firstCol="1" bandRow="1">
                <a:tableStyleId>{8799B23B-EC83-4686-B30A-512413B5E67A}</a:tableStyleId>
              </a:tblPr>
              <a:tblGrid>
                <a:gridCol w="548718">
                  <a:extLst>
                    <a:ext uri="{9D8B030D-6E8A-4147-A177-3AD203B41FA5}">
                      <a16:colId xmlns:a16="http://schemas.microsoft.com/office/drawing/2014/main" val="2914459102"/>
                    </a:ext>
                  </a:extLst>
                </a:gridCol>
                <a:gridCol w="996884">
                  <a:extLst>
                    <a:ext uri="{9D8B030D-6E8A-4147-A177-3AD203B41FA5}">
                      <a16:colId xmlns:a16="http://schemas.microsoft.com/office/drawing/2014/main" val="1681213090"/>
                    </a:ext>
                  </a:extLst>
                </a:gridCol>
                <a:gridCol w="1201918">
                  <a:extLst>
                    <a:ext uri="{9D8B030D-6E8A-4147-A177-3AD203B41FA5}">
                      <a16:colId xmlns:a16="http://schemas.microsoft.com/office/drawing/2014/main" val="1193214951"/>
                    </a:ext>
                  </a:extLst>
                </a:gridCol>
                <a:gridCol w="1180707">
                  <a:extLst>
                    <a:ext uri="{9D8B030D-6E8A-4147-A177-3AD203B41FA5}">
                      <a16:colId xmlns:a16="http://schemas.microsoft.com/office/drawing/2014/main" val="2265319562"/>
                    </a:ext>
                  </a:extLst>
                </a:gridCol>
                <a:gridCol w="1180707">
                  <a:extLst>
                    <a:ext uri="{9D8B030D-6E8A-4147-A177-3AD203B41FA5}">
                      <a16:colId xmlns:a16="http://schemas.microsoft.com/office/drawing/2014/main" val="2267199553"/>
                    </a:ext>
                  </a:extLst>
                </a:gridCol>
                <a:gridCol w="1315040">
                  <a:extLst>
                    <a:ext uri="{9D8B030D-6E8A-4147-A177-3AD203B41FA5}">
                      <a16:colId xmlns:a16="http://schemas.microsoft.com/office/drawing/2014/main" val="2425707537"/>
                    </a:ext>
                  </a:extLst>
                </a:gridCol>
                <a:gridCol w="1272230">
                  <a:extLst>
                    <a:ext uri="{9D8B030D-6E8A-4147-A177-3AD203B41FA5}">
                      <a16:colId xmlns:a16="http://schemas.microsoft.com/office/drawing/2014/main" val="3105145128"/>
                    </a:ext>
                  </a:extLst>
                </a:gridCol>
              </a:tblGrid>
              <a:tr h="393818">
                <a:tc>
                  <a:txBody>
                    <a:bodyPr/>
                    <a:lstStyle/>
                    <a:p>
                      <a:pPr marL="0" marR="0" algn="ctr">
                        <a:spcBef>
                          <a:spcPts val="0"/>
                        </a:spcBef>
                        <a:spcAft>
                          <a:spcPts val="0"/>
                        </a:spcAft>
                      </a:pPr>
                      <a:r>
                        <a:rPr lang="en-US" sz="1100" dirty="0">
                          <a:effectLst/>
                          <a:latin typeface="+mn-lt"/>
                        </a:rPr>
                        <a:t>Score</a:t>
                      </a:r>
                      <a:endParaRPr lang="en-US" sz="1100" dirty="0">
                        <a:effectLst/>
                        <a:latin typeface="+mn-lt"/>
                        <a:ea typeface="Times New Roman" panose="02020603050405020304" pitchFamily="18" charset="0"/>
                      </a:endParaRPr>
                    </a:p>
                  </a:txBody>
                  <a:tcPr marL="47495" marR="47495" marT="0" marB="0" anchor="ctr"/>
                </a:tc>
                <a:tc>
                  <a:txBody>
                    <a:bodyPr/>
                    <a:lstStyle/>
                    <a:p>
                      <a:pPr marL="0" marR="0" algn="ctr">
                        <a:spcBef>
                          <a:spcPts val="0"/>
                        </a:spcBef>
                        <a:spcAft>
                          <a:spcPts val="0"/>
                        </a:spcAft>
                      </a:pPr>
                      <a:r>
                        <a:rPr lang="en-US" sz="1100" dirty="0">
                          <a:effectLst/>
                          <a:latin typeface="+mn-lt"/>
                          <a:ea typeface="Times New Roman" panose="02020603050405020304" pitchFamily="18" charset="0"/>
                        </a:rPr>
                        <a:t>Comments</a:t>
                      </a:r>
                    </a:p>
                  </a:txBody>
                  <a:tcPr marL="47495" marR="47495" marT="0" marB="0" anchor="ctr"/>
                </a:tc>
                <a:tc>
                  <a:txBody>
                    <a:bodyPr/>
                    <a:lstStyle/>
                    <a:p>
                      <a:pPr algn="ctr" fontAlgn="b"/>
                      <a:r>
                        <a:rPr lang="en-US" sz="1100" b="1" i="0" u="none" strike="noStrike" dirty="0">
                          <a:solidFill>
                            <a:srgbClr val="000000"/>
                          </a:solidFill>
                          <a:effectLst/>
                          <a:latin typeface="+mn-lt"/>
                        </a:rPr>
                        <a:t>Level 5: Advanced </a:t>
                      </a:r>
                    </a:p>
                  </a:txBody>
                  <a:tcPr marL="5715" marR="5715" marT="5715" marB="0" anchor="ctr"/>
                </a:tc>
                <a:tc>
                  <a:txBody>
                    <a:bodyPr/>
                    <a:lstStyle/>
                    <a:p>
                      <a:pPr algn="ctr" fontAlgn="b"/>
                      <a:r>
                        <a:rPr lang="en-US" sz="1100" b="1" i="0" u="none" strike="noStrike" dirty="0">
                          <a:solidFill>
                            <a:srgbClr val="000000"/>
                          </a:solidFill>
                          <a:effectLst/>
                          <a:latin typeface="+mn-lt"/>
                        </a:rPr>
                        <a:t>Level 4: Advanced </a:t>
                      </a:r>
                    </a:p>
                  </a:txBody>
                  <a:tcPr marL="5715" marR="5715" marT="5715" marB="0" anchor="ctr"/>
                </a:tc>
                <a:tc>
                  <a:txBody>
                    <a:bodyPr/>
                    <a:lstStyle/>
                    <a:p>
                      <a:pPr algn="ctr" fontAlgn="b"/>
                      <a:r>
                        <a:rPr lang="en-US" sz="1100" b="1" i="0" u="none" strike="noStrike" dirty="0">
                          <a:solidFill>
                            <a:srgbClr val="000000"/>
                          </a:solidFill>
                          <a:effectLst/>
                          <a:latin typeface="+mn-lt"/>
                        </a:rPr>
                        <a:t>Level 3: Proficient </a:t>
                      </a:r>
                    </a:p>
                  </a:txBody>
                  <a:tcPr marL="5715" marR="5715" marT="5715" marB="0" anchor="ctr"/>
                </a:tc>
                <a:tc>
                  <a:txBody>
                    <a:bodyPr/>
                    <a:lstStyle/>
                    <a:p>
                      <a:pPr algn="ctr" fontAlgn="b"/>
                      <a:r>
                        <a:rPr lang="en-US" sz="1100" b="1" i="0" u="none" strike="noStrike" dirty="0">
                          <a:solidFill>
                            <a:srgbClr val="000000"/>
                          </a:solidFill>
                          <a:effectLst/>
                          <a:latin typeface="+mn-lt"/>
                        </a:rPr>
                        <a:t>Level 2: Emerging</a:t>
                      </a:r>
                    </a:p>
                  </a:txBody>
                  <a:tcPr marL="5715" marR="5715" marT="5715" marB="0" anchor="ctr"/>
                </a:tc>
                <a:tc>
                  <a:txBody>
                    <a:bodyPr/>
                    <a:lstStyle/>
                    <a:p>
                      <a:pPr algn="ctr" fontAlgn="b"/>
                      <a:r>
                        <a:rPr lang="en-US" sz="1100" b="1" i="0" u="none" strike="noStrike" dirty="0">
                          <a:solidFill>
                            <a:srgbClr val="000000"/>
                          </a:solidFill>
                          <a:effectLst/>
                          <a:latin typeface="+mn-lt"/>
                        </a:rPr>
                        <a:t>Level 1: Emerging</a:t>
                      </a:r>
                    </a:p>
                  </a:txBody>
                  <a:tcPr marL="5715" marR="5715" marT="5715" marB="0" anchor="ctr"/>
                </a:tc>
                <a:extLst>
                  <a:ext uri="{0D108BD9-81ED-4DB2-BD59-A6C34878D82A}">
                    <a16:rowId xmlns:a16="http://schemas.microsoft.com/office/drawing/2014/main" val="3361839953"/>
                  </a:ext>
                </a:extLst>
              </a:tr>
              <a:tr h="1720215">
                <a:tc>
                  <a:txBody>
                    <a:bodyPr/>
                    <a:lstStyle/>
                    <a:p>
                      <a:pPr marL="0" marR="0">
                        <a:spcBef>
                          <a:spcPts val="0"/>
                        </a:spcBef>
                        <a:spcAft>
                          <a:spcPts val="0"/>
                        </a:spcAft>
                      </a:pPr>
                      <a:r>
                        <a:rPr lang="en-US" sz="1100" dirty="0">
                          <a:effectLst/>
                          <a:latin typeface="+mn-lt"/>
                        </a:rPr>
                        <a:t> </a:t>
                      </a:r>
                      <a:endParaRPr lang="en-US" sz="1100" dirty="0">
                        <a:effectLst/>
                        <a:latin typeface="+mn-lt"/>
                        <a:ea typeface="Times New Roman" panose="02020603050405020304" pitchFamily="18" charset="0"/>
                      </a:endParaRPr>
                    </a:p>
                  </a:txBody>
                  <a:tcPr marL="44545" marR="44545" marT="0" marB="0"/>
                </a:tc>
                <a:tc>
                  <a:txBody>
                    <a:bodyPr/>
                    <a:lstStyle/>
                    <a:p>
                      <a:pPr algn="l" fontAlgn="t"/>
                      <a:endParaRPr lang="en-US" sz="1100" b="0" i="0" u="none" strike="noStrike" dirty="0">
                        <a:solidFill>
                          <a:srgbClr val="000000"/>
                        </a:solidFill>
                        <a:effectLst/>
                        <a:latin typeface="+mn-lt"/>
                      </a:endParaRPr>
                    </a:p>
                  </a:txBody>
                  <a:tcPr marL="5715" marR="5715" marT="5715" marB="0"/>
                </a:tc>
                <a:tc>
                  <a:txBody>
                    <a:bodyPr/>
                    <a:lstStyle/>
                    <a:p>
                      <a:pPr algn="ctr" fontAlgn="t"/>
                      <a:r>
                        <a:rPr lang="en-US" sz="1100" b="0" i="0" u="none" strike="noStrike" dirty="0">
                          <a:solidFill>
                            <a:srgbClr val="000000"/>
                          </a:solidFill>
                          <a:effectLst/>
                          <a:latin typeface="+mn-lt"/>
                        </a:rPr>
                        <a:t>Uses a variety of appropriate teaching methods effectively, including technology to create learning situations that stimulate all learners.   Monitors student learning to adjust strategies.</a:t>
                      </a:r>
                    </a:p>
                  </a:txBody>
                  <a:tcPr marL="5715" marR="5715" marT="5715" marB="0"/>
                </a:tc>
                <a:tc>
                  <a:txBody>
                    <a:bodyPr/>
                    <a:lstStyle/>
                    <a:p>
                      <a:pPr algn="ctr" fontAlgn="t"/>
                      <a:r>
                        <a:rPr lang="en-US" sz="1100" b="0" i="0" u="none" strike="noStrike" dirty="0">
                          <a:solidFill>
                            <a:srgbClr val="000000"/>
                          </a:solidFill>
                          <a:effectLst/>
                          <a:latin typeface="+mn-lt"/>
                        </a:rPr>
                        <a:t>Uses a variety of teaching methods including technology to create learning appropriate to majority of learners.</a:t>
                      </a:r>
                    </a:p>
                  </a:txBody>
                  <a:tcPr marL="5715" marR="5715" marT="5715" marB="0"/>
                </a:tc>
                <a:tc>
                  <a:txBody>
                    <a:bodyPr/>
                    <a:lstStyle/>
                    <a:p>
                      <a:pPr algn="ctr" fontAlgn="t"/>
                      <a:r>
                        <a:rPr lang="en-US" sz="1100" b="0" i="0" u="none" strike="noStrike" dirty="0">
                          <a:solidFill>
                            <a:srgbClr val="000000"/>
                          </a:solidFill>
                          <a:effectLst/>
                          <a:latin typeface="+mn-lt"/>
                        </a:rPr>
                        <a:t>Varies methods somewhat, relying on one method most of the time. </a:t>
                      </a:r>
                    </a:p>
                  </a:txBody>
                  <a:tcPr marL="5715" marR="5715" marT="5715" marB="0"/>
                </a:tc>
                <a:tc>
                  <a:txBody>
                    <a:bodyPr/>
                    <a:lstStyle/>
                    <a:p>
                      <a:pPr algn="ctr" fontAlgn="t"/>
                      <a:r>
                        <a:rPr lang="en-US" sz="1100" b="0" i="0" u="none" strike="noStrike" dirty="0">
                          <a:solidFill>
                            <a:srgbClr val="000000"/>
                          </a:solidFill>
                          <a:effectLst/>
                          <a:latin typeface="+mn-lt"/>
                        </a:rPr>
                        <a:t>Attempts several methods but doesn't adapt to situations.</a:t>
                      </a:r>
                    </a:p>
                  </a:txBody>
                  <a:tcPr marL="5715" marR="5715" marT="5715" marB="0"/>
                </a:tc>
                <a:tc>
                  <a:txBody>
                    <a:bodyPr/>
                    <a:lstStyle/>
                    <a:p>
                      <a:pPr algn="ctr" fontAlgn="t"/>
                      <a:r>
                        <a:rPr lang="en-US" sz="1100" b="0" i="0" u="none" strike="noStrike" dirty="0">
                          <a:solidFill>
                            <a:srgbClr val="000000"/>
                          </a:solidFill>
                          <a:effectLst/>
                          <a:latin typeface="+mn-lt"/>
                        </a:rPr>
                        <a:t>Uses only one teaching method.</a:t>
                      </a:r>
                    </a:p>
                  </a:txBody>
                  <a:tcPr marL="5715" marR="5715" marT="5715" marB="0"/>
                </a:tc>
                <a:extLst>
                  <a:ext uri="{0D108BD9-81ED-4DB2-BD59-A6C34878D82A}">
                    <a16:rowId xmlns:a16="http://schemas.microsoft.com/office/drawing/2014/main" val="2176688505"/>
                  </a:ext>
                </a:extLst>
              </a:tr>
            </a:tbl>
          </a:graphicData>
        </a:graphic>
      </p:graphicFrame>
      <p:pic>
        <p:nvPicPr>
          <p:cNvPr id="3" name="Audio 2">
            <a:hlinkClick r:id="" action="ppaction://media"/>
            <a:extLst>
              <a:ext uri="{FF2B5EF4-FFF2-40B4-BE49-F238E27FC236}">
                <a16:creationId xmlns:a16="http://schemas.microsoft.com/office/drawing/2014/main" id="{DEAA0401-5C10-4FD7-930A-0BED499752E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4421" y="228600"/>
            <a:ext cx="457200" cy="457200"/>
          </a:xfrm>
          <a:prstGeom prst="rect">
            <a:avLst/>
          </a:prstGeom>
        </p:spPr>
      </p:pic>
    </p:spTree>
    <p:extLst>
      <p:ext uri="{BB962C8B-B14F-4D97-AF65-F5344CB8AC3E}">
        <p14:creationId xmlns:p14="http://schemas.microsoft.com/office/powerpoint/2010/main" val="3061313414"/>
      </p:ext>
    </p:extLst>
  </p:cSld>
  <p:clrMapOvr>
    <a:masterClrMapping/>
  </p:clrMapOvr>
  <mc:AlternateContent xmlns:mc="http://schemas.openxmlformats.org/markup-compatibility/2006" xmlns:p14="http://schemas.microsoft.com/office/powerpoint/2010/main">
    <mc:Choice Requires="p14">
      <p:transition spd="med" p14:dur="700" advTm="11556">
        <p:fade/>
      </p:transition>
    </mc:Choice>
    <mc:Fallback xmlns="">
      <p:transition spd="med" advTm="115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0" y="685800"/>
            <a:ext cx="8801099" cy="891540"/>
          </a:xfrm>
        </p:spPr>
        <p:txBody>
          <a:bodyPr vert="horz" lIns="205740" tIns="137160" rIns="205740" bIns="137160" rtlCol="0" anchor="ctr" anchorCtr="1">
            <a:noAutofit/>
          </a:bodyPr>
          <a:lstStyle/>
          <a:p>
            <a:pPr algn="ctr"/>
            <a:r>
              <a:rPr lang="en-US" sz="4000" dirty="0"/>
              <a:t>Standard #9:</a:t>
            </a:r>
            <a:br>
              <a:rPr lang="en-US" sz="4000" dirty="0"/>
            </a:br>
            <a:r>
              <a:rPr lang="en-US" sz="4000" dirty="0"/>
              <a:t>Professional Learning and Ethical Practice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40376432"/>
              </p:ext>
            </p:extLst>
          </p:nvPr>
        </p:nvGraphicFramePr>
        <p:xfrm>
          <a:off x="723897" y="2149701"/>
          <a:ext cx="7696203" cy="2558597"/>
        </p:xfrm>
        <a:graphic>
          <a:graphicData uri="http://schemas.openxmlformats.org/drawingml/2006/table">
            <a:tbl>
              <a:tblPr firstRow="1" firstCol="1" bandRow="1">
                <a:tableStyleId>{8799B23B-EC83-4686-B30A-512413B5E67A}</a:tableStyleId>
              </a:tblPr>
              <a:tblGrid>
                <a:gridCol w="640629">
                  <a:extLst>
                    <a:ext uri="{9D8B030D-6E8A-4147-A177-3AD203B41FA5}">
                      <a16:colId xmlns:a16="http://schemas.microsoft.com/office/drawing/2014/main" val="2914459102"/>
                    </a:ext>
                  </a:extLst>
                </a:gridCol>
                <a:gridCol w="1159497">
                  <a:extLst>
                    <a:ext uri="{9D8B030D-6E8A-4147-A177-3AD203B41FA5}">
                      <a16:colId xmlns:a16="http://schemas.microsoft.com/office/drawing/2014/main" val="711177476"/>
                    </a:ext>
                  </a:extLst>
                </a:gridCol>
                <a:gridCol w="1095866">
                  <a:extLst>
                    <a:ext uri="{9D8B030D-6E8A-4147-A177-3AD203B41FA5}">
                      <a16:colId xmlns:a16="http://schemas.microsoft.com/office/drawing/2014/main" val="1193214951"/>
                    </a:ext>
                  </a:extLst>
                </a:gridCol>
                <a:gridCol w="1173637">
                  <a:extLst>
                    <a:ext uri="{9D8B030D-6E8A-4147-A177-3AD203B41FA5}">
                      <a16:colId xmlns:a16="http://schemas.microsoft.com/office/drawing/2014/main" val="2265319562"/>
                    </a:ext>
                  </a:extLst>
                </a:gridCol>
                <a:gridCol w="1145357">
                  <a:extLst>
                    <a:ext uri="{9D8B030D-6E8A-4147-A177-3AD203B41FA5}">
                      <a16:colId xmlns:a16="http://schemas.microsoft.com/office/drawing/2014/main" val="2267199553"/>
                    </a:ext>
                  </a:extLst>
                </a:gridCol>
                <a:gridCol w="1300113">
                  <a:extLst>
                    <a:ext uri="{9D8B030D-6E8A-4147-A177-3AD203B41FA5}">
                      <a16:colId xmlns:a16="http://schemas.microsoft.com/office/drawing/2014/main" val="2425707537"/>
                    </a:ext>
                  </a:extLst>
                </a:gridCol>
                <a:gridCol w="1181104">
                  <a:extLst>
                    <a:ext uri="{9D8B030D-6E8A-4147-A177-3AD203B41FA5}">
                      <a16:colId xmlns:a16="http://schemas.microsoft.com/office/drawing/2014/main" val="3105145128"/>
                    </a:ext>
                  </a:extLst>
                </a:gridCol>
              </a:tblGrid>
              <a:tr h="838382">
                <a:tc>
                  <a:txBody>
                    <a:bodyPr/>
                    <a:lstStyle/>
                    <a:p>
                      <a:pPr marL="0" marR="0" algn="ctr">
                        <a:spcBef>
                          <a:spcPts val="0"/>
                        </a:spcBef>
                        <a:spcAft>
                          <a:spcPts val="0"/>
                        </a:spcAft>
                      </a:pPr>
                      <a:r>
                        <a:rPr lang="en-US" sz="1100" dirty="0">
                          <a:effectLst/>
                          <a:latin typeface="+mn-lt"/>
                        </a:rPr>
                        <a:t>Score</a:t>
                      </a:r>
                      <a:endParaRPr lang="en-US" sz="1100" dirty="0">
                        <a:effectLst/>
                        <a:latin typeface="+mn-lt"/>
                        <a:ea typeface="Times New Roman" panose="02020603050405020304" pitchFamily="18" charset="0"/>
                      </a:endParaRPr>
                    </a:p>
                  </a:txBody>
                  <a:tcPr marL="47495" marR="47495" marT="0" marB="0" anchor="ctr"/>
                </a:tc>
                <a:tc>
                  <a:txBody>
                    <a:bodyPr/>
                    <a:lstStyle/>
                    <a:p>
                      <a:pPr marL="0" marR="0" algn="ctr">
                        <a:spcBef>
                          <a:spcPts val="0"/>
                        </a:spcBef>
                        <a:spcAft>
                          <a:spcPts val="0"/>
                        </a:spcAft>
                      </a:pPr>
                      <a:r>
                        <a:rPr lang="en-US" sz="1100" dirty="0">
                          <a:effectLst/>
                          <a:latin typeface="+mn-lt"/>
                          <a:ea typeface="Times New Roman" panose="02020603050405020304" pitchFamily="18" charset="0"/>
                        </a:rPr>
                        <a:t>Comments</a:t>
                      </a:r>
                    </a:p>
                  </a:txBody>
                  <a:tcPr marL="47495" marR="47495" marT="0" marB="0" anchor="ctr"/>
                </a:tc>
                <a:tc>
                  <a:txBody>
                    <a:bodyPr/>
                    <a:lstStyle/>
                    <a:p>
                      <a:pPr algn="ctr" fontAlgn="b"/>
                      <a:r>
                        <a:rPr lang="en-US" sz="1100" b="1" i="0" u="none" strike="noStrike" dirty="0">
                          <a:solidFill>
                            <a:srgbClr val="000000"/>
                          </a:solidFill>
                          <a:effectLst/>
                          <a:latin typeface="+mn-lt"/>
                        </a:rPr>
                        <a:t>Level 5: Advanced </a:t>
                      </a:r>
                    </a:p>
                  </a:txBody>
                  <a:tcPr marL="5715" marR="5715" marT="5715" marB="0" anchor="ctr"/>
                </a:tc>
                <a:tc>
                  <a:txBody>
                    <a:bodyPr/>
                    <a:lstStyle/>
                    <a:p>
                      <a:pPr algn="ctr" fontAlgn="b"/>
                      <a:r>
                        <a:rPr lang="en-US" sz="1100" b="1" i="0" u="none" strike="noStrike" dirty="0">
                          <a:solidFill>
                            <a:srgbClr val="000000"/>
                          </a:solidFill>
                          <a:effectLst/>
                          <a:latin typeface="+mn-lt"/>
                        </a:rPr>
                        <a:t>Level 4: Advanced </a:t>
                      </a:r>
                    </a:p>
                  </a:txBody>
                  <a:tcPr marL="5715" marR="5715" marT="5715" marB="0" anchor="ctr"/>
                </a:tc>
                <a:tc>
                  <a:txBody>
                    <a:bodyPr/>
                    <a:lstStyle/>
                    <a:p>
                      <a:pPr algn="ctr" fontAlgn="b"/>
                      <a:r>
                        <a:rPr lang="en-US" sz="1100" b="1" i="0" u="none" strike="noStrike" dirty="0">
                          <a:solidFill>
                            <a:srgbClr val="000000"/>
                          </a:solidFill>
                          <a:effectLst/>
                          <a:latin typeface="+mn-lt"/>
                        </a:rPr>
                        <a:t>Level 3: Proficient </a:t>
                      </a:r>
                    </a:p>
                  </a:txBody>
                  <a:tcPr marL="5715" marR="5715" marT="5715" marB="0" anchor="ctr"/>
                </a:tc>
                <a:tc>
                  <a:txBody>
                    <a:bodyPr/>
                    <a:lstStyle/>
                    <a:p>
                      <a:pPr algn="ctr" fontAlgn="b"/>
                      <a:r>
                        <a:rPr lang="en-US" sz="1100" b="1" i="0" u="none" strike="noStrike" dirty="0">
                          <a:solidFill>
                            <a:srgbClr val="000000"/>
                          </a:solidFill>
                          <a:effectLst/>
                          <a:latin typeface="+mn-lt"/>
                        </a:rPr>
                        <a:t>Level 2: Emerging</a:t>
                      </a:r>
                    </a:p>
                  </a:txBody>
                  <a:tcPr marL="5715" marR="5715" marT="5715" marB="0" anchor="ctr"/>
                </a:tc>
                <a:tc>
                  <a:txBody>
                    <a:bodyPr/>
                    <a:lstStyle/>
                    <a:p>
                      <a:pPr algn="ctr" fontAlgn="b"/>
                      <a:r>
                        <a:rPr lang="en-US" sz="1100" b="1" i="0" u="none" strike="noStrike" dirty="0">
                          <a:solidFill>
                            <a:srgbClr val="000000"/>
                          </a:solidFill>
                          <a:effectLst/>
                          <a:latin typeface="+mn-lt"/>
                        </a:rPr>
                        <a:t>Level 1: Emerging</a:t>
                      </a:r>
                    </a:p>
                  </a:txBody>
                  <a:tcPr marL="5715" marR="5715" marT="5715" marB="0" anchor="ctr"/>
                </a:tc>
                <a:extLst>
                  <a:ext uri="{0D108BD9-81ED-4DB2-BD59-A6C34878D82A}">
                    <a16:rowId xmlns:a16="http://schemas.microsoft.com/office/drawing/2014/main" val="3361839953"/>
                  </a:ext>
                </a:extLst>
              </a:tr>
              <a:tr h="1720215">
                <a:tc>
                  <a:txBody>
                    <a:bodyPr/>
                    <a:lstStyle/>
                    <a:p>
                      <a:pPr marL="0" marR="0">
                        <a:spcBef>
                          <a:spcPts val="0"/>
                        </a:spcBef>
                        <a:spcAft>
                          <a:spcPts val="0"/>
                        </a:spcAft>
                      </a:pPr>
                      <a:r>
                        <a:rPr lang="en-US" sz="1100">
                          <a:effectLst/>
                          <a:latin typeface="+mn-lt"/>
                        </a:rPr>
                        <a:t> </a:t>
                      </a:r>
                      <a:endParaRPr lang="en-US" sz="1100">
                        <a:effectLst/>
                        <a:latin typeface="+mn-lt"/>
                        <a:ea typeface="Times New Roman" panose="02020603050405020304" pitchFamily="18" charset="0"/>
                      </a:endParaRPr>
                    </a:p>
                  </a:txBody>
                  <a:tcPr marL="53513" marR="53513" marT="0" marB="0"/>
                </a:tc>
                <a:tc>
                  <a:txBody>
                    <a:bodyPr/>
                    <a:lstStyle/>
                    <a:p>
                      <a:pPr algn="l" fontAlgn="t"/>
                      <a:endParaRPr lang="en-US" sz="1100" b="0" i="0" u="none" strike="noStrike" dirty="0">
                        <a:solidFill>
                          <a:srgbClr val="000000"/>
                        </a:solidFill>
                        <a:effectLst/>
                        <a:latin typeface="+mn-lt"/>
                      </a:endParaRPr>
                    </a:p>
                  </a:txBody>
                  <a:tcPr marL="5715" marR="5715" marT="5715" marB="0"/>
                </a:tc>
                <a:tc>
                  <a:txBody>
                    <a:bodyPr/>
                    <a:lstStyle/>
                    <a:p>
                      <a:pPr algn="ctr" fontAlgn="t"/>
                      <a:r>
                        <a:rPr lang="en-US" sz="1100" b="0" i="0" u="none" strike="noStrike" dirty="0">
                          <a:solidFill>
                            <a:srgbClr val="000000"/>
                          </a:solidFill>
                          <a:effectLst/>
                          <a:latin typeface="+mn-lt"/>
                        </a:rPr>
                        <a:t>Shows active realistic self-evaluation, constantly monitoring and assessing learner needs.  Engages in ongoing personal professional development.  </a:t>
                      </a:r>
                    </a:p>
                  </a:txBody>
                  <a:tcPr marL="5715" marR="5715" marT="5715" marB="0"/>
                </a:tc>
                <a:tc>
                  <a:txBody>
                    <a:bodyPr/>
                    <a:lstStyle/>
                    <a:p>
                      <a:pPr algn="ctr" fontAlgn="t"/>
                      <a:r>
                        <a:rPr lang="en-US" sz="1100" b="0" i="0" u="none" strike="noStrike" dirty="0">
                          <a:solidFill>
                            <a:srgbClr val="000000"/>
                          </a:solidFill>
                          <a:effectLst/>
                          <a:latin typeface="+mn-lt"/>
                        </a:rPr>
                        <a:t>Occasionally self evaluates.  Engages in ongoing personal professional development.</a:t>
                      </a:r>
                    </a:p>
                  </a:txBody>
                  <a:tcPr marL="5715" marR="5715" marT="5715" marB="0"/>
                </a:tc>
                <a:tc>
                  <a:txBody>
                    <a:bodyPr/>
                    <a:lstStyle/>
                    <a:p>
                      <a:pPr algn="ctr" fontAlgn="t"/>
                      <a:r>
                        <a:rPr lang="en-US" sz="1100" b="0" i="0" u="none" strike="noStrike" dirty="0">
                          <a:solidFill>
                            <a:srgbClr val="000000"/>
                          </a:solidFill>
                          <a:effectLst/>
                          <a:latin typeface="+mn-lt"/>
                        </a:rPr>
                        <a:t>Occasionally self evaluates effectively, but not a routine.</a:t>
                      </a:r>
                    </a:p>
                  </a:txBody>
                  <a:tcPr marL="5715" marR="5715" marT="5715" marB="0"/>
                </a:tc>
                <a:tc>
                  <a:txBody>
                    <a:bodyPr/>
                    <a:lstStyle/>
                    <a:p>
                      <a:pPr algn="ctr" fontAlgn="t"/>
                      <a:r>
                        <a:rPr lang="en-US" sz="1100" b="0" i="0" u="none" strike="noStrike" dirty="0">
                          <a:solidFill>
                            <a:srgbClr val="000000"/>
                          </a:solidFill>
                          <a:effectLst/>
                          <a:latin typeface="+mn-lt"/>
                        </a:rPr>
                        <a:t>Beginning to self evaluate, but either too critical or too generous.</a:t>
                      </a:r>
                    </a:p>
                  </a:txBody>
                  <a:tcPr marL="5715" marR="5715" marT="5715" marB="0"/>
                </a:tc>
                <a:tc>
                  <a:txBody>
                    <a:bodyPr/>
                    <a:lstStyle/>
                    <a:p>
                      <a:pPr algn="ctr" fontAlgn="t"/>
                      <a:r>
                        <a:rPr lang="en-US" sz="1100" b="0" i="0" u="none" strike="noStrike" dirty="0">
                          <a:solidFill>
                            <a:srgbClr val="000000"/>
                          </a:solidFill>
                          <a:effectLst/>
                          <a:latin typeface="+mn-lt"/>
                        </a:rPr>
                        <a:t>Seems completely oblivious to personal impact on others.</a:t>
                      </a:r>
                    </a:p>
                  </a:txBody>
                  <a:tcPr marL="5715" marR="5715" marT="5715" marB="0"/>
                </a:tc>
                <a:extLst>
                  <a:ext uri="{0D108BD9-81ED-4DB2-BD59-A6C34878D82A}">
                    <a16:rowId xmlns:a16="http://schemas.microsoft.com/office/drawing/2014/main" val="2176688505"/>
                  </a:ext>
                </a:extLst>
              </a:tr>
            </a:tbl>
          </a:graphicData>
        </a:graphic>
      </p:graphicFrame>
      <p:pic>
        <p:nvPicPr>
          <p:cNvPr id="4" name="Audio 3">
            <a:hlinkClick r:id="" action="ppaction://media"/>
            <a:extLst>
              <a:ext uri="{FF2B5EF4-FFF2-40B4-BE49-F238E27FC236}">
                <a16:creationId xmlns:a16="http://schemas.microsoft.com/office/drawing/2014/main" id="{70543B1F-D7D5-4CD1-A222-1D3FD23414D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92651" y="249677"/>
            <a:ext cx="457200" cy="457200"/>
          </a:xfrm>
          <a:prstGeom prst="rect">
            <a:avLst/>
          </a:prstGeom>
        </p:spPr>
      </p:pic>
    </p:spTree>
    <p:extLst>
      <p:ext uri="{BB962C8B-B14F-4D97-AF65-F5344CB8AC3E}">
        <p14:creationId xmlns:p14="http://schemas.microsoft.com/office/powerpoint/2010/main" val="255258742"/>
      </p:ext>
    </p:extLst>
  </p:cSld>
  <p:clrMapOvr>
    <a:masterClrMapping/>
  </p:clrMapOvr>
  <mc:AlternateContent xmlns:mc="http://schemas.openxmlformats.org/markup-compatibility/2006" xmlns:p14="http://schemas.microsoft.com/office/powerpoint/2010/main">
    <mc:Choice Requires="p14">
      <p:transition spd="med" p14:dur="700" advTm="52106">
        <p:fade/>
      </p:transition>
    </mc:Choice>
    <mc:Fallback xmlns="">
      <p:transition spd="med" advTm="521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75" y="914400"/>
            <a:ext cx="6403848" cy="891540"/>
          </a:xfrm>
        </p:spPr>
        <p:txBody>
          <a:bodyPr vert="horz" lIns="205740" tIns="137160" rIns="205740" bIns="137160" rtlCol="0" anchor="ctr" anchorCtr="1">
            <a:noAutofit/>
          </a:bodyPr>
          <a:lstStyle/>
          <a:p>
            <a:pPr algn="ctr"/>
            <a:r>
              <a:rPr lang="en-US" sz="4000" dirty="0"/>
              <a:t>Standard #10:</a:t>
            </a:r>
            <a:br>
              <a:rPr lang="en-US" sz="4000" dirty="0"/>
            </a:br>
            <a:r>
              <a:rPr lang="en-US" sz="4000" dirty="0"/>
              <a:t>Leadership and Collaboration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04457661"/>
              </p:ext>
            </p:extLst>
          </p:nvPr>
        </p:nvGraphicFramePr>
        <p:xfrm>
          <a:off x="723899" y="2420975"/>
          <a:ext cx="7696201" cy="2016050"/>
        </p:xfrm>
        <a:graphic>
          <a:graphicData uri="http://schemas.openxmlformats.org/drawingml/2006/table">
            <a:tbl>
              <a:tblPr firstRow="1" firstCol="1" bandRow="1">
                <a:tableStyleId>{8799B23B-EC83-4686-B30A-512413B5E67A}</a:tableStyleId>
              </a:tblPr>
              <a:tblGrid>
                <a:gridCol w="576998">
                  <a:extLst>
                    <a:ext uri="{9D8B030D-6E8A-4147-A177-3AD203B41FA5}">
                      <a16:colId xmlns:a16="http://schemas.microsoft.com/office/drawing/2014/main" val="2914459102"/>
                    </a:ext>
                  </a:extLst>
                </a:gridCol>
                <a:gridCol w="1166567">
                  <a:extLst>
                    <a:ext uri="{9D8B030D-6E8A-4147-A177-3AD203B41FA5}">
                      <a16:colId xmlns:a16="http://schemas.microsoft.com/office/drawing/2014/main" val="12676611"/>
                    </a:ext>
                  </a:extLst>
                </a:gridCol>
                <a:gridCol w="1201917">
                  <a:extLst>
                    <a:ext uri="{9D8B030D-6E8A-4147-A177-3AD203B41FA5}">
                      <a16:colId xmlns:a16="http://schemas.microsoft.com/office/drawing/2014/main" val="1193214951"/>
                    </a:ext>
                  </a:extLst>
                </a:gridCol>
                <a:gridCol w="1216058">
                  <a:extLst>
                    <a:ext uri="{9D8B030D-6E8A-4147-A177-3AD203B41FA5}">
                      <a16:colId xmlns:a16="http://schemas.microsoft.com/office/drawing/2014/main" val="2265319562"/>
                    </a:ext>
                  </a:extLst>
                </a:gridCol>
                <a:gridCol w="1131216">
                  <a:extLst>
                    <a:ext uri="{9D8B030D-6E8A-4147-A177-3AD203B41FA5}">
                      <a16:colId xmlns:a16="http://schemas.microsoft.com/office/drawing/2014/main" val="2267199553"/>
                    </a:ext>
                  </a:extLst>
                </a:gridCol>
                <a:gridCol w="1146143">
                  <a:extLst>
                    <a:ext uri="{9D8B030D-6E8A-4147-A177-3AD203B41FA5}">
                      <a16:colId xmlns:a16="http://schemas.microsoft.com/office/drawing/2014/main" val="2425707537"/>
                    </a:ext>
                  </a:extLst>
                </a:gridCol>
                <a:gridCol w="1257302">
                  <a:extLst>
                    <a:ext uri="{9D8B030D-6E8A-4147-A177-3AD203B41FA5}">
                      <a16:colId xmlns:a16="http://schemas.microsoft.com/office/drawing/2014/main" val="3105145128"/>
                    </a:ext>
                  </a:extLst>
                </a:gridCol>
              </a:tblGrid>
              <a:tr h="467285">
                <a:tc>
                  <a:txBody>
                    <a:bodyPr/>
                    <a:lstStyle/>
                    <a:p>
                      <a:pPr marL="0" marR="0" algn="ctr">
                        <a:spcBef>
                          <a:spcPts val="0"/>
                        </a:spcBef>
                        <a:spcAft>
                          <a:spcPts val="0"/>
                        </a:spcAft>
                      </a:pPr>
                      <a:r>
                        <a:rPr lang="en-US" sz="1100" dirty="0">
                          <a:effectLst/>
                          <a:latin typeface="+mn-lt"/>
                        </a:rPr>
                        <a:t>Score</a:t>
                      </a:r>
                      <a:endParaRPr lang="en-US" sz="1100" dirty="0">
                        <a:effectLst/>
                        <a:latin typeface="+mn-lt"/>
                        <a:ea typeface="Times New Roman" panose="02020603050405020304" pitchFamily="18" charset="0"/>
                      </a:endParaRPr>
                    </a:p>
                  </a:txBody>
                  <a:tcPr marL="47495" marR="47495" marT="0" marB="0" anchor="ctr"/>
                </a:tc>
                <a:tc>
                  <a:txBody>
                    <a:bodyPr/>
                    <a:lstStyle/>
                    <a:p>
                      <a:pPr marL="0" marR="0" algn="ctr">
                        <a:spcBef>
                          <a:spcPts val="0"/>
                        </a:spcBef>
                        <a:spcAft>
                          <a:spcPts val="0"/>
                        </a:spcAft>
                      </a:pPr>
                      <a:r>
                        <a:rPr lang="en-US" sz="1100" dirty="0">
                          <a:effectLst/>
                          <a:latin typeface="+mn-lt"/>
                          <a:ea typeface="Times New Roman" panose="02020603050405020304" pitchFamily="18" charset="0"/>
                        </a:rPr>
                        <a:t>Comments</a:t>
                      </a:r>
                    </a:p>
                  </a:txBody>
                  <a:tcPr marL="47495" marR="47495" marT="0" marB="0" anchor="ctr"/>
                </a:tc>
                <a:tc>
                  <a:txBody>
                    <a:bodyPr/>
                    <a:lstStyle/>
                    <a:p>
                      <a:pPr algn="ctr" fontAlgn="b"/>
                      <a:r>
                        <a:rPr lang="en-US" sz="1100" b="1" i="0" u="none" strike="noStrike" dirty="0">
                          <a:solidFill>
                            <a:srgbClr val="000000"/>
                          </a:solidFill>
                          <a:effectLst/>
                          <a:latin typeface="+mn-lt"/>
                        </a:rPr>
                        <a:t>Level 5: Advanced </a:t>
                      </a:r>
                    </a:p>
                  </a:txBody>
                  <a:tcPr marL="5715" marR="5715" marT="5715" marB="0" anchor="ctr"/>
                </a:tc>
                <a:tc>
                  <a:txBody>
                    <a:bodyPr/>
                    <a:lstStyle/>
                    <a:p>
                      <a:pPr algn="ctr" fontAlgn="b"/>
                      <a:r>
                        <a:rPr lang="en-US" sz="1100" b="1" i="0" u="none" strike="noStrike" dirty="0">
                          <a:solidFill>
                            <a:srgbClr val="000000"/>
                          </a:solidFill>
                          <a:effectLst/>
                          <a:latin typeface="+mn-lt"/>
                        </a:rPr>
                        <a:t>Level 4: Advanced </a:t>
                      </a:r>
                    </a:p>
                  </a:txBody>
                  <a:tcPr marL="5715" marR="5715" marT="5715" marB="0" anchor="ctr"/>
                </a:tc>
                <a:tc>
                  <a:txBody>
                    <a:bodyPr/>
                    <a:lstStyle/>
                    <a:p>
                      <a:pPr algn="ctr" fontAlgn="b"/>
                      <a:r>
                        <a:rPr lang="en-US" sz="1100" b="1" i="0" u="none" strike="noStrike" dirty="0">
                          <a:solidFill>
                            <a:srgbClr val="000000"/>
                          </a:solidFill>
                          <a:effectLst/>
                          <a:latin typeface="+mn-lt"/>
                        </a:rPr>
                        <a:t>Level 3: Proficient </a:t>
                      </a:r>
                    </a:p>
                  </a:txBody>
                  <a:tcPr marL="5715" marR="5715" marT="5715" marB="0" anchor="ctr"/>
                </a:tc>
                <a:tc>
                  <a:txBody>
                    <a:bodyPr/>
                    <a:lstStyle/>
                    <a:p>
                      <a:pPr algn="ctr" fontAlgn="b"/>
                      <a:r>
                        <a:rPr lang="en-US" sz="1100" b="1" i="0" u="none" strike="noStrike" dirty="0">
                          <a:solidFill>
                            <a:srgbClr val="000000"/>
                          </a:solidFill>
                          <a:effectLst/>
                          <a:latin typeface="+mn-lt"/>
                        </a:rPr>
                        <a:t>Level 2: Emerging</a:t>
                      </a:r>
                    </a:p>
                  </a:txBody>
                  <a:tcPr marL="5715" marR="5715" marT="5715" marB="0" anchor="ctr"/>
                </a:tc>
                <a:tc>
                  <a:txBody>
                    <a:bodyPr/>
                    <a:lstStyle/>
                    <a:p>
                      <a:pPr algn="ctr" fontAlgn="b"/>
                      <a:r>
                        <a:rPr lang="en-US" sz="1100" b="1" i="0" u="none" strike="noStrike" dirty="0">
                          <a:solidFill>
                            <a:srgbClr val="000000"/>
                          </a:solidFill>
                          <a:effectLst/>
                          <a:latin typeface="+mn-lt"/>
                        </a:rPr>
                        <a:t>Level 1: Emerging</a:t>
                      </a:r>
                    </a:p>
                  </a:txBody>
                  <a:tcPr marL="5715" marR="5715" marT="5715" marB="0" anchor="ctr"/>
                </a:tc>
                <a:extLst>
                  <a:ext uri="{0D108BD9-81ED-4DB2-BD59-A6C34878D82A}">
                    <a16:rowId xmlns:a16="http://schemas.microsoft.com/office/drawing/2014/main" val="3361839953"/>
                  </a:ext>
                </a:extLst>
              </a:tr>
              <a:tr h="1548765">
                <a:tc>
                  <a:txBody>
                    <a:bodyPr/>
                    <a:lstStyle/>
                    <a:p>
                      <a:pPr marL="0" marR="0">
                        <a:spcBef>
                          <a:spcPts val="0"/>
                        </a:spcBef>
                        <a:spcAft>
                          <a:spcPts val="0"/>
                        </a:spcAft>
                      </a:pPr>
                      <a:r>
                        <a:rPr lang="en-US" sz="1100">
                          <a:effectLst/>
                          <a:latin typeface="+mn-lt"/>
                        </a:rPr>
                        <a:t> </a:t>
                      </a:r>
                      <a:endParaRPr lang="en-US" sz="1100">
                        <a:effectLst/>
                        <a:latin typeface="+mn-lt"/>
                        <a:ea typeface="Times New Roman" panose="02020603050405020304" pitchFamily="18" charset="0"/>
                      </a:endParaRPr>
                    </a:p>
                  </a:txBody>
                  <a:tcPr marL="46756" marR="46756" marT="0" marB="0"/>
                </a:tc>
                <a:tc>
                  <a:txBody>
                    <a:bodyPr/>
                    <a:lstStyle/>
                    <a:p>
                      <a:pPr algn="l" fontAlgn="t"/>
                      <a:endParaRPr lang="en-US" sz="1100" b="0" i="0" u="none" strike="noStrike" dirty="0">
                        <a:solidFill>
                          <a:srgbClr val="000000"/>
                        </a:solidFill>
                        <a:effectLst/>
                        <a:latin typeface="+mn-lt"/>
                      </a:endParaRPr>
                    </a:p>
                  </a:txBody>
                  <a:tcPr marL="5715" marR="5715" marT="5715" marB="0"/>
                </a:tc>
                <a:tc>
                  <a:txBody>
                    <a:bodyPr/>
                    <a:lstStyle/>
                    <a:p>
                      <a:pPr algn="ctr" fontAlgn="t"/>
                      <a:r>
                        <a:rPr lang="en-US" sz="1100" b="0" i="0" u="none" strike="noStrike" dirty="0">
                          <a:solidFill>
                            <a:srgbClr val="000000"/>
                          </a:solidFill>
                          <a:effectLst/>
                          <a:latin typeface="+mn-lt"/>
                        </a:rPr>
                        <a:t>Actively seeks collaboration with colleagues and community, utilizing technology when appropriate.  Works to develop and maintain working relationships.</a:t>
                      </a:r>
                    </a:p>
                  </a:txBody>
                  <a:tcPr marL="5715" marR="5715" marT="5715" marB="0"/>
                </a:tc>
                <a:tc>
                  <a:txBody>
                    <a:bodyPr/>
                    <a:lstStyle/>
                    <a:p>
                      <a:pPr algn="ctr" fontAlgn="t"/>
                      <a:r>
                        <a:rPr lang="en-US" sz="1100" b="0" i="0" u="none" strike="noStrike" dirty="0">
                          <a:solidFill>
                            <a:srgbClr val="000000"/>
                          </a:solidFill>
                          <a:effectLst/>
                          <a:latin typeface="+mn-lt"/>
                        </a:rPr>
                        <a:t>Collaborates with colleagues and parents when invited, utilizing technology as appropriate,.  Works to maintain and develop collegial relationships. </a:t>
                      </a:r>
                    </a:p>
                  </a:txBody>
                  <a:tcPr marL="5715" marR="5715" marT="5715" marB="0"/>
                </a:tc>
                <a:tc>
                  <a:txBody>
                    <a:bodyPr/>
                    <a:lstStyle/>
                    <a:p>
                      <a:pPr algn="ctr" fontAlgn="t"/>
                      <a:r>
                        <a:rPr lang="en-US" sz="1100" b="0" i="0" u="none" strike="noStrike" dirty="0">
                          <a:solidFill>
                            <a:srgbClr val="000000"/>
                          </a:solidFill>
                          <a:effectLst/>
                          <a:latin typeface="+mn-lt"/>
                        </a:rPr>
                        <a:t>Works with the same peers, parents, and community members without adding new partners. </a:t>
                      </a:r>
                    </a:p>
                  </a:txBody>
                  <a:tcPr marL="5715" marR="5715" marT="5715" marB="0"/>
                </a:tc>
                <a:tc>
                  <a:txBody>
                    <a:bodyPr/>
                    <a:lstStyle/>
                    <a:p>
                      <a:pPr algn="ctr" fontAlgn="t"/>
                      <a:r>
                        <a:rPr lang="en-US" sz="1100" b="0" i="0" u="none" strike="noStrike" dirty="0">
                          <a:solidFill>
                            <a:srgbClr val="000000"/>
                          </a:solidFill>
                          <a:effectLst/>
                          <a:latin typeface="+mn-lt"/>
                        </a:rPr>
                        <a:t>Beginning to work with others when asked.  Friendly with parents and community.</a:t>
                      </a:r>
                    </a:p>
                  </a:txBody>
                  <a:tcPr marL="5715" marR="5715" marT="5715" marB="0"/>
                </a:tc>
                <a:tc>
                  <a:txBody>
                    <a:bodyPr/>
                    <a:lstStyle/>
                    <a:p>
                      <a:pPr algn="ctr" fontAlgn="t"/>
                      <a:r>
                        <a:rPr lang="en-US" sz="1100" b="0" i="0" u="none" strike="noStrike" dirty="0">
                          <a:solidFill>
                            <a:srgbClr val="000000"/>
                          </a:solidFill>
                          <a:effectLst/>
                          <a:latin typeface="+mn-lt"/>
                        </a:rPr>
                        <a:t>Shuns opportunities for working with others, avoids parents, and community members. </a:t>
                      </a:r>
                    </a:p>
                  </a:txBody>
                  <a:tcPr marL="5715" marR="5715" marT="5715" marB="0"/>
                </a:tc>
                <a:extLst>
                  <a:ext uri="{0D108BD9-81ED-4DB2-BD59-A6C34878D82A}">
                    <a16:rowId xmlns:a16="http://schemas.microsoft.com/office/drawing/2014/main" val="2176688505"/>
                  </a:ext>
                </a:extLst>
              </a:tr>
            </a:tbl>
          </a:graphicData>
        </a:graphic>
      </p:graphicFrame>
      <p:pic>
        <p:nvPicPr>
          <p:cNvPr id="4" name="Audio 3">
            <a:hlinkClick r:id="" action="ppaction://media"/>
            <a:extLst>
              <a:ext uri="{FF2B5EF4-FFF2-40B4-BE49-F238E27FC236}">
                <a16:creationId xmlns:a16="http://schemas.microsoft.com/office/drawing/2014/main" id="{64D41713-6DB5-4824-A657-28883E17BEF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2798" y="228600"/>
            <a:ext cx="457200" cy="457200"/>
          </a:xfrm>
          <a:prstGeom prst="rect">
            <a:avLst/>
          </a:prstGeom>
        </p:spPr>
      </p:pic>
    </p:spTree>
    <p:extLst>
      <p:ext uri="{BB962C8B-B14F-4D97-AF65-F5344CB8AC3E}">
        <p14:creationId xmlns:p14="http://schemas.microsoft.com/office/powerpoint/2010/main" val="3253717642"/>
      </p:ext>
    </p:extLst>
  </p:cSld>
  <p:clrMapOvr>
    <a:masterClrMapping/>
  </p:clrMapOvr>
  <mc:AlternateContent xmlns:mc="http://schemas.openxmlformats.org/markup-compatibility/2006" xmlns:p14="http://schemas.microsoft.com/office/powerpoint/2010/main">
    <mc:Choice Requires="p14">
      <p:transition spd="med" p14:dur="700" advTm="35584">
        <p:fade/>
      </p:transition>
    </mc:Choice>
    <mc:Fallback xmlns="">
      <p:transition spd="med" advTm="355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2139" y="1652129"/>
            <a:ext cx="2724039" cy="3553743"/>
          </a:xfrm>
          <a:noFill/>
          <a:ln>
            <a:noFill/>
          </a:ln>
        </p:spPr>
        <p:txBody>
          <a:bodyPr>
            <a:normAutofit/>
          </a:bodyPr>
          <a:lstStyle/>
          <a:p>
            <a:r>
              <a:rPr lang="en-US" sz="2700">
                <a:solidFill>
                  <a:schemeClr val="bg1"/>
                </a:solidFill>
              </a:rPr>
              <a:t>What if I have questions?</a:t>
            </a:r>
          </a:p>
        </p:txBody>
      </p:sp>
      <p:sp>
        <p:nvSpPr>
          <p:cNvPr id="3" name="Content Placeholder 2"/>
          <p:cNvSpPr>
            <a:spLocks noGrp="1"/>
          </p:cNvSpPr>
          <p:nvPr>
            <p:ph idx="1"/>
          </p:nvPr>
        </p:nvSpPr>
        <p:spPr>
          <a:xfrm>
            <a:off x="1803710" y="1652128"/>
            <a:ext cx="5536580" cy="3553742"/>
          </a:xfrm>
        </p:spPr>
        <p:txBody>
          <a:bodyPr anchor="ctr">
            <a:normAutofit/>
          </a:bodyPr>
          <a:lstStyle/>
          <a:p>
            <a:pPr marL="0" indent="0" algn="ctr">
              <a:buNone/>
            </a:pPr>
            <a:r>
              <a:rPr lang="en-US" sz="2500" dirty="0"/>
              <a:t>If you have any questions or concerns about the student teaching placement or requirements, please don’t hesitate to contact the Educate-WI supervisor,  advisor, or the Educate-WI office at 715.246.6555. We’re here to help!</a:t>
            </a:r>
          </a:p>
        </p:txBody>
      </p:sp>
      <p:pic>
        <p:nvPicPr>
          <p:cNvPr id="6" name="Audio 5">
            <a:hlinkClick r:id="" action="ppaction://media"/>
            <a:extLst>
              <a:ext uri="{FF2B5EF4-FFF2-40B4-BE49-F238E27FC236}">
                <a16:creationId xmlns:a16="http://schemas.microsoft.com/office/drawing/2014/main" id="{395B3E0F-DBCF-41A5-98B7-5AC43BFE26D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58200" y="228600"/>
            <a:ext cx="457200" cy="457200"/>
          </a:xfrm>
          <a:prstGeom prst="rect">
            <a:avLst/>
          </a:prstGeom>
        </p:spPr>
      </p:pic>
    </p:spTree>
    <p:extLst>
      <p:ext uri="{BB962C8B-B14F-4D97-AF65-F5344CB8AC3E}">
        <p14:creationId xmlns:p14="http://schemas.microsoft.com/office/powerpoint/2010/main" val="838356081"/>
      </p:ext>
    </p:extLst>
  </p:cSld>
  <p:clrMapOvr>
    <a:masterClrMapping/>
  </p:clrMapOvr>
  <mc:AlternateContent xmlns:mc="http://schemas.openxmlformats.org/markup-compatibility/2006" xmlns:p14="http://schemas.microsoft.com/office/powerpoint/2010/main">
    <mc:Choice Requires="p14">
      <p:transition spd="med" p14:dur="700" advTm="25043">
        <p:fade/>
      </p:transition>
    </mc:Choice>
    <mc:Fallback xmlns="">
      <p:transition spd="med" advTm="250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vert="horz" lIns="205740" tIns="137160" rIns="205740" bIns="137160" rtlCol="0" anchor="ctr" anchorCtr="1">
            <a:noAutofit/>
          </a:bodyPr>
          <a:lstStyle/>
          <a:p>
            <a:pPr marL="0" indent="0" algn="ctr">
              <a:buNone/>
            </a:pPr>
            <a:r>
              <a:rPr lang="en-US" sz="4000" dirty="0">
                <a:solidFill>
                  <a:schemeClr val="tx1">
                    <a:lumMod val="75000"/>
                    <a:lumOff val="25000"/>
                  </a:schemeClr>
                </a:solidFill>
              </a:rPr>
              <a:t>Thank you for completing the Educate-WI Cooperating Teacher Module II!</a:t>
            </a:r>
          </a:p>
        </p:txBody>
      </p:sp>
      <p:sp>
        <p:nvSpPr>
          <p:cNvPr id="3" name="Content Placeholder 2"/>
          <p:cNvSpPr>
            <a:spLocks noGrp="1"/>
          </p:cNvSpPr>
          <p:nvPr>
            <p:ph type="body" idx="1"/>
          </p:nvPr>
        </p:nvSpPr>
        <p:spPr>
          <a:xfrm>
            <a:off x="1488282" y="4386263"/>
            <a:ext cx="6157912" cy="1500187"/>
          </a:xfrm>
        </p:spPr>
        <p:txBody>
          <a:bodyPr vert="horz" lIns="68580" tIns="34290" rIns="68580" bIns="34290" rtlCol="0">
            <a:normAutofit/>
          </a:bodyPr>
          <a:lstStyle/>
          <a:p>
            <a:pPr marL="0" indent="0" algn="ctr">
              <a:buNone/>
            </a:pPr>
            <a:r>
              <a:rPr lang="en-US" sz="2400" dirty="0">
                <a:solidFill>
                  <a:schemeClr val="tx1">
                    <a:lumMod val="75000"/>
                    <a:lumOff val="25000"/>
                  </a:schemeClr>
                </a:solidFill>
              </a:rPr>
              <a:t>This concludes the Educate-WI           Cooperating Teacher Training Modules</a:t>
            </a:r>
          </a:p>
        </p:txBody>
      </p:sp>
      <p:pic>
        <p:nvPicPr>
          <p:cNvPr id="4" name="Audio 3">
            <a:hlinkClick r:id="" action="ppaction://media"/>
            <a:extLst>
              <a:ext uri="{FF2B5EF4-FFF2-40B4-BE49-F238E27FC236}">
                <a16:creationId xmlns:a16="http://schemas.microsoft.com/office/drawing/2014/main" id="{26325CFC-9A2A-45A0-92DD-0B432D8EAB8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10588" y="228600"/>
            <a:ext cx="457200" cy="457200"/>
          </a:xfrm>
          <a:prstGeom prst="rect">
            <a:avLst/>
          </a:prstGeom>
        </p:spPr>
      </p:pic>
    </p:spTree>
    <p:extLst>
      <p:ext uri="{BB962C8B-B14F-4D97-AF65-F5344CB8AC3E}">
        <p14:creationId xmlns:p14="http://schemas.microsoft.com/office/powerpoint/2010/main" val="2409761763"/>
      </p:ext>
    </p:extLst>
  </p:cSld>
  <p:clrMapOvr>
    <a:masterClrMapping/>
  </p:clrMapOvr>
  <mc:AlternateContent xmlns:mc="http://schemas.openxmlformats.org/markup-compatibility/2006" xmlns:p14="http://schemas.microsoft.com/office/powerpoint/2010/main">
    <mc:Choice Requires="p14">
      <p:transition spd="slow" p14:dur="2000" advTm="13499"/>
    </mc:Choice>
    <mc:Fallback xmlns="">
      <p:transition spd="slow" advTm="134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33333"/>
      </a:dk2>
      <a:lt2>
        <a:srgbClr val="E7E6E6"/>
      </a:lt2>
      <a:accent1>
        <a:srgbClr val="00528F"/>
      </a:accent1>
      <a:accent2>
        <a:srgbClr val="333333"/>
      </a:accent2>
      <a:accent3>
        <a:srgbClr val="2F80B1"/>
      </a:accent3>
      <a:accent4>
        <a:srgbClr val="009F92"/>
      </a:accent4>
      <a:accent5>
        <a:srgbClr val="23B952"/>
      </a:accent5>
      <a:accent6>
        <a:srgbClr val="FFFFFF"/>
      </a:accent6>
      <a:hlink>
        <a:srgbClr val="A5A5A5"/>
      </a:hlink>
      <a:folHlink>
        <a:srgbClr val="44546A"/>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0Spedtemplate" id="{9CF0C9C9-C9DE-4657-B67D-188183F25C32}" vid="{51362D18-52F8-421B-AE5C-6B5C03D838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5936</TotalTime>
  <Words>2202</Words>
  <Application>Microsoft Office PowerPoint</Application>
  <PresentationFormat>On-screen Show (4:3)</PresentationFormat>
  <Paragraphs>206</Paragraphs>
  <Slides>26</Slides>
  <Notes>0</Notes>
  <HiddenSlides>0</HiddenSlides>
  <MMClips>26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Century Gothic</vt:lpstr>
      <vt:lpstr>Garamond</vt:lpstr>
      <vt:lpstr>Office Theme</vt:lpstr>
      <vt:lpstr>COOPERATING TEACHER  Module 2</vt:lpstr>
      <vt:lpstr>The Student TEACHING TEAM</vt:lpstr>
      <vt:lpstr>The team</vt:lpstr>
      <vt:lpstr>Student Teacher Responsibilities</vt:lpstr>
      <vt:lpstr>Cooperating Teacher Responsibilities</vt:lpstr>
      <vt:lpstr>Educate-WI Supervisor Responsibilities</vt:lpstr>
      <vt:lpstr>Instructor/Advisor Responsibilities</vt:lpstr>
      <vt:lpstr>Evaluation Requirements</vt:lpstr>
      <vt:lpstr>Student Teaching Assessment</vt:lpstr>
      <vt:lpstr>How IS Proficiency Measured?</vt:lpstr>
      <vt:lpstr>What is ‘not observed’?</vt:lpstr>
      <vt:lpstr>What Happens IF a Student scores Below Proficiency?</vt:lpstr>
      <vt:lpstr>How does the Student Pass Student Teaching?</vt:lpstr>
      <vt:lpstr>Using the  Student Teaching Evaluation rubric</vt:lpstr>
      <vt:lpstr>Standard #1: Learner Development</vt:lpstr>
      <vt:lpstr>Standard #2: Learning Differences</vt:lpstr>
      <vt:lpstr>Standard #3: Learning Environments</vt:lpstr>
      <vt:lpstr>Standard #4: Content Knowledge</vt:lpstr>
      <vt:lpstr>Standard #5: Innovative Application of Content</vt:lpstr>
      <vt:lpstr>PowerPoint Presentation</vt:lpstr>
      <vt:lpstr>Standard #7: Planning for Instruction</vt:lpstr>
      <vt:lpstr>Standard #8: Instructional Strategies</vt:lpstr>
      <vt:lpstr>Standard #9: Professional Learning and Ethical Practice</vt:lpstr>
      <vt:lpstr>Standard #10: Leadership and Collaboration</vt:lpstr>
      <vt:lpstr>What if I have questions?</vt:lpstr>
      <vt:lpstr>Thank you for completing the Educate-WI Cooperating Teacher Module II!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Individual Education Program IEP</dc:title>
  <dc:creator>Linda Maitrejean</dc:creator>
  <cp:lastModifiedBy>Maggie Bussewitz</cp:lastModifiedBy>
  <cp:revision>1486</cp:revision>
  <cp:lastPrinted>2019-02-05T17:37:17Z</cp:lastPrinted>
  <dcterms:created xsi:type="dcterms:W3CDTF">2012-05-30T13:24:58Z</dcterms:created>
  <dcterms:modified xsi:type="dcterms:W3CDTF">2023-01-03T20:44:51Z</dcterms:modified>
</cp:coreProperties>
</file>