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19" r:id="rId4"/>
  </p:sldMasterIdLst>
  <p:sldIdLst>
    <p:sldId id="256" r:id="rId5"/>
    <p:sldId id="331" r:id="rId6"/>
    <p:sldId id="348" r:id="rId7"/>
    <p:sldId id="333" r:id="rId8"/>
    <p:sldId id="516" r:id="rId9"/>
    <p:sldId id="334" r:id="rId10"/>
    <p:sldId id="344" r:id="rId11"/>
    <p:sldId id="511" r:id="rId12"/>
    <p:sldId id="326" r:id="rId13"/>
    <p:sldId id="312" r:id="rId14"/>
    <p:sldId id="363" r:id="rId15"/>
    <p:sldId id="367" r:id="rId16"/>
    <p:sldId id="349" r:id="rId17"/>
    <p:sldId id="300" r:id="rId18"/>
    <p:sldId id="313" r:id="rId19"/>
    <p:sldId id="314" r:id="rId20"/>
    <p:sldId id="315" r:id="rId21"/>
    <p:sldId id="355" r:id="rId22"/>
    <p:sldId id="317" r:id="rId23"/>
    <p:sldId id="356" r:id="rId24"/>
    <p:sldId id="319" r:id="rId25"/>
    <p:sldId id="357" r:id="rId26"/>
    <p:sldId id="321" r:id="rId27"/>
    <p:sldId id="366" r:id="rId28"/>
    <p:sldId id="353" r:id="rId29"/>
    <p:sldId id="510" r:id="rId30"/>
    <p:sldId id="316" r:id="rId31"/>
    <p:sldId id="32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40D2C5-02EA-6342-8799-AF9D4DFAF2AD}">
          <p14:sldIdLst>
            <p14:sldId id="256"/>
            <p14:sldId id="331"/>
            <p14:sldId id="348"/>
            <p14:sldId id="333"/>
            <p14:sldId id="516"/>
            <p14:sldId id="334"/>
            <p14:sldId id="344"/>
            <p14:sldId id="511"/>
            <p14:sldId id="326"/>
            <p14:sldId id="312"/>
            <p14:sldId id="363"/>
            <p14:sldId id="367"/>
            <p14:sldId id="349"/>
            <p14:sldId id="300"/>
            <p14:sldId id="313"/>
            <p14:sldId id="314"/>
            <p14:sldId id="315"/>
            <p14:sldId id="355"/>
            <p14:sldId id="317"/>
            <p14:sldId id="356"/>
            <p14:sldId id="319"/>
            <p14:sldId id="357"/>
            <p14:sldId id="321"/>
            <p14:sldId id="366"/>
            <p14:sldId id="353"/>
            <p14:sldId id="510"/>
            <p14:sldId id="316"/>
            <p14:sldId id="3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 User" initials="GU" lastIdx="21" clrIdx="0">
    <p:extLst>
      <p:ext uri="{19B8F6BF-5375-455C-9EA6-DF929625EA0E}">
        <p15:presenceInfo xmlns:p15="http://schemas.microsoft.com/office/powerpoint/2012/main" userId="S::urn:spo:anon#11912e08bd3844d20ba83dc45e7349412d2e09737195f4681b8cfa3ed64990bb::" providerId="AD"/>
      </p:ext>
    </p:extLst>
  </p:cmAuthor>
  <p:cmAuthor id="2" name="Mike Flanagan" initials="MF" lastIdx="1" clrIdx="1">
    <p:extLst>
      <p:ext uri="{19B8F6BF-5375-455C-9EA6-DF929625EA0E}">
        <p15:presenceInfo xmlns:p15="http://schemas.microsoft.com/office/powerpoint/2012/main" userId="Mike Flanag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43"/>
  </p:normalViewPr>
  <p:slideViewPr>
    <p:cSldViewPr snapToGrid="0" snapToObjects="1">
      <p:cViewPr varScale="1">
        <p:scale>
          <a:sx n="114" d="100"/>
          <a:sy n="114" d="100"/>
        </p:scale>
        <p:origin x="4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DB0D0F-129F-4B50-8E54-EDFB39E1F05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2DDC49-D555-4EA2-BC3F-6D85766C44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dirty="0"/>
            <a:t>1. Observes the class</a:t>
          </a:r>
        </a:p>
        <a:p>
          <a:pPr>
            <a:lnSpc>
              <a:spcPct val="100000"/>
            </a:lnSpc>
          </a:pPr>
          <a:r>
            <a:rPr lang="en-US" sz="1300" dirty="0"/>
            <a:t>2. Create a lesson plan</a:t>
          </a:r>
        </a:p>
        <a:p>
          <a:pPr>
            <a:lnSpc>
              <a:spcPct val="100000"/>
            </a:lnSpc>
          </a:pPr>
          <a:r>
            <a:rPr lang="en-US" sz="1300" dirty="0"/>
            <a:t>3. Teach the lesson</a:t>
          </a:r>
        </a:p>
        <a:p>
          <a:pPr>
            <a:lnSpc>
              <a:spcPct val="100000"/>
            </a:lnSpc>
          </a:pPr>
          <a:r>
            <a:rPr lang="en-US" sz="1300" dirty="0"/>
            <a:t>4. Cooperating Teacher observes and evaluates pre-student teacher while s/he teaches the lesson.</a:t>
          </a:r>
        </a:p>
        <a:p>
          <a:pPr>
            <a:lnSpc>
              <a:spcPct val="100000"/>
            </a:lnSpc>
          </a:pPr>
          <a:r>
            <a:rPr lang="en-US" sz="1300" dirty="0"/>
            <a:t>5. Cooperating Teacher conferences with the pre-student teacher</a:t>
          </a:r>
        </a:p>
        <a:p>
          <a:pPr>
            <a:lnSpc>
              <a:spcPct val="100000"/>
            </a:lnSpc>
          </a:pPr>
          <a:r>
            <a:rPr lang="en-US" sz="1300" dirty="0">
              <a:solidFill>
                <a:srgbClr val="FF0000"/>
              </a:solidFill>
            </a:rPr>
            <a:t>Note: </a:t>
          </a:r>
          <a:r>
            <a:rPr lang="en-US" sz="1300" dirty="0"/>
            <a:t>Student must score a 2 or better on each of the 10 Wisconsin Teacher Standards to pass.</a:t>
          </a:r>
        </a:p>
      </dgm:t>
    </dgm:pt>
    <dgm:pt modelId="{FD705C15-97A4-4CCB-BFF6-F0F9A8DE8BC4}" type="parTrans" cxnId="{42561745-0384-4A92-A1E3-188A4399191A}">
      <dgm:prSet/>
      <dgm:spPr/>
      <dgm:t>
        <a:bodyPr/>
        <a:lstStyle/>
        <a:p>
          <a:endParaRPr lang="en-US"/>
        </a:p>
      </dgm:t>
    </dgm:pt>
    <dgm:pt modelId="{5F668F19-E33F-4765-B5EB-12F2FE25CBF4}" type="sibTrans" cxnId="{42561745-0384-4A92-A1E3-188A4399191A}">
      <dgm:prSet/>
      <dgm:spPr/>
      <dgm:t>
        <a:bodyPr/>
        <a:lstStyle/>
        <a:p>
          <a:endParaRPr lang="en-US"/>
        </a:p>
      </dgm:t>
    </dgm:pt>
    <dgm:pt modelId="{8CF95D2F-A92B-4266-A6DA-2861065A80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6. Fill out the Pre-Student Teaching Template</a:t>
          </a:r>
        </a:p>
        <a:p>
          <a:pPr>
            <a:lnSpc>
              <a:spcPct val="100000"/>
            </a:lnSpc>
          </a:pPr>
          <a:r>
            <a:rPr lang="en-US" dirty="0"/>
            <a:t>7. Turn in as the assignment</a:t>
          </a:r>
        </a:p>
        <a:p>
          <a:pPr>
            <a:lnSpc>
              <a:spcPct val="100000"/>
            </a:lnSpc>
          </a:pPr>
          <a:r>
            <a:rPr lang="en-US" dirty="0"/>
            <a:t>8. Instructor will grade the assignment</a:t>
          </a:r>
        </a:p>
        <a:p>
          <a:pPr>
            <a:lnSpc>
              <a:spcPct val="100000"/>
            </a:lnSpc>
          </a:pPr>
          <a:r>
            <a:rPr lang="en-US" dirty="0">
              <a:solidFill>
                <a:srgbClr val="FF0000"/>
              </a:solidFill>
            </a:rPr>
            <a:t>Note: </a:t>
          </a:r>
          <a:r>
            <a:rPr lang="en-US" dirty="0"/>
            <a:t>Student must score a 3 or better on the assignment to pass.</a:t>
          </a:r>
        </a:p>
      </dgm:t>
    </dgm:pt>
    <dgm:pt modelId="{940890A2-B1B9-4B09-BE05-A17974939CCF}" type="parTrans" cxnId="{602262E9-DA9A-4FC6-A6FE-AB2072417410}">
      <dgm:prSet/>
      <dgm:spPr/>
      <dgm:t>
        <a:bodyPr/>
        <a:lstStyle/>
        <a:p>
          <a:endParaRPr lang="en-US"/>
        </a:p>
      </dgm:t>
    </dgm:pt>
    <dgm:pt modelId="{27D9E2D3-C80F-4B70-AD79-A94C10A7BFDB}" type="sibTrans" cxnId="{602262E9-DA9A-4FC6-A6FE-AB2072417410}">
      <dgm:prSet/>
      <dgm:spPr/>
      <dgm:t>
        <a:bodyPr/>
        <a:lstStyle/>
        <a:p>
          <a:endParaRPr lang="en-US"/>
        </a:p>
      </dgm:t>
    </dgm:pt>
    <dgm:pt modelId="{E8A81B26-C419-4A17-B567-996E5FD0A0F2}" type="pres">
      <dgm:prSet presAssocID="{56DB0D0F-129F-4B50-8E54-EDFB39E1F05E}" presName="root" presStyleCnt="0">
        <dgm:presLayoutVars>
          <dgm:dir/>
          <dgm:resizeHandles val="exact"/>
        </dgm:presLayoutVars>
      </dgm:prSet>
      <dgm:spPr/>
    </dgm:pt>
    <dgm:pt modelId="{96729BA7-50A1-442C-B24D-6A456CDACA1B}" type="pres">
      <dgm:prSet presAssocID="{C52DDC49-D555-4EA2-BC3F-6D85766C44C3}" presName="compNode" presStyleCnt="0"/>
      <dgm:spPr/>
    </dgm:pt>
    <dgm:pt modelId="{7F3B50AA-B4E7-4654-B3BC-5E5AB88BE9E9}" type="pres">
      <dgm:prSet presAssocID="{C52DDC49-D555-4EA2-BC3F-6D85766C44C3}" presName="bgRect" presStyleLbl="bgShp" presStyleIdx="0" presStyleCnt="2" custScaleY="138241" custLinFactNeighborX="3792" custLinFactNeighborY="2176"/>
      <dgm:spPr/>
    </dgm:pt>
    <dgm:pt modelId="{B82F0974-BAD7-46D1-AA35-D90D8E53C924}" type="pres">
      <dgm:prSet presAssocID="{C52DDC49-D555-4EA2-BC3F-6D85766C44C3}" presName="iconRect" presStyleLbl="node1" presStyleIdx="0" presStyleCnt="2" custLinFactNeighborX="-18789" custLinFactNeighborY="156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A7CF003-BE34-47FF-9488-C64C3184C1C9}" type="pres">
      <dgm:prSet presAssocID="{C52DDC49-D555-4EA2-BC3F-6D85766C44C3}" presName="spaceRect" presStyleCnt="0"/>
      <dgm:spPr/>
    </dgm:pt>
    <dgm:pt modelId="{1D9BD8C1-BF9D-4CDE-AC40-99FE3297E008}" type="pres">
      <dgm:prSet presAssocID="{C52DDC49-D555-4EA2-BC3F-6D85766C44C3}" presName="parTx" presStyleLbl="revTx" presStyleIdx="0" presStyleCnt="2" custScaleX="120595" custScaleY="97986" custLinFactNeighborX="-5537" custLinFactNeighborY="-7914">
        <dgm:presLayoutVars>
          <dgm:chMax val="0"/>
          <dgm:chPref val="0"/>
        </dgm:presLayoutVars>
      </dgm:prSet>
      <dgm:spPr/>
    </dgm:pt>
    <dgm:pt modelId="{B64E3A90-CF67-48F3-86FD-8082E8BA22D5}" type="pres">
      <dgm:prSet presAssocID="{5F668F19-E33F-4765-B5EB-12F2FE25CBF4}" presName="sibTrans" presStyleCnt="0"/>
      <dgm:spPr/>
    </dgm:pt>
    <dgm:pt modelId="{BA0D38BC-BBF2-4BC2-ABB4-08FF2A030D97}" type="pres">
      <dgm:prSet presAssocID="{8CF95D2F-A92B-4266-A6DA-2861065A80C9}" presName="compNode" presStyleCnt="0"/>
      <dgm:spPr/>
    </dgm:pt>
    <dgm:pt modelId="{5E71E631-B7E8-4A6D-9AE9-5E555115442B}" type="pres">
      <dgm:prSet presAssocID="{8CF95D2F-A92B-4266-A6DA-2861065A80C9}" presName="bgRect" presStyleLbl="bgShp" presStyleIdx="1" presStyleCnt="2" custScaleY="132384" custLinFactNeighborX="2265" custLinFactNeighborY="18746"/>
      <dgm:spPr/>
    </dgm:pt>
    <dgm:pt modelId="{4944AE91-0E8F-4811-BD55-D39175DECF92}" type="pres">
      <dgm:prSet presAssocID="{8CF95D2F-A92B-4266-A6DA-2861065A80C9}" presName="iconRect" presStyleLbl="node1" presStyleIdx="1" presStyleCnt="2" custLinFactNeighborX="-18038" custLinFactNeighborY="24841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C1308E75-A659-46DA-BC39-B6346B1EAA6A}" type="pres">
      <dgm:prSet presAssocID="{8CF95D2F-A92B-4266-A6DA-2861065A80C9}" presName="spaceRect" presStyleCnt="0"/>
      <dgm:spPr/>
    </dgm:pt>
    <dgm:pt modelId="{0C2C766C-782C-4A0E-88AE-71D03DEEBEC9}" type="pres">
      <dgm:prSet presAssocID="{8CF95D2F-A92B-4266-A6DA-2861065A80C9}" presName="parTx" presStyleLbl="revTx" presStyleIdx="1" presStyleCnt="2" custLinFactNeighborX="-14836" custLinFactNeighborY="2087">
        <dgm:presLayoutVars>
          <dgm:chMax val="0"/>
          <dgm:chPref val="0"/>
        </dgm:presLayoutVars>
      </dgm:prSet>
      <dgm:spPr/>
    </dgm:pt>
  </dgm:ptLst>
  <dgm:cxnLst>
    <dgm:cxn modelId="{42561745-0384-4A92-A1E3-188A4399191A}" srcId="{56DB0D0F-129F-4B50-8E54-EDFB39E1F05E}" destId="{C52DDC49-D555-4EA2-BC3F-6D85766C44C3}" srcOrd="0" destOrd="0" parTransId="{FD705C15-97A4-4CCB-BFF6-F0F9A8DE8BC4}" sibTransId="{5F668F19-E33F-4765-B5EB-12F2FE25CBF4}"/>
    <dgm:cxn modelId="{72A78891-B54A-4055-A519-52216CD25283}" type="presOf" srcId="{8CF95D2F-A92B-4266-A6DA-2861065A80C9}" destId="{0C2C766C-782C-4A0E-88AE-71D03DEEBEC9}" srcOrd="0" destOrd="0" presId="urn:microsoft.com/office/officeart/2018/2/layout/IconVerticalSolidList"/>
    <dgm:cxn modelId="{AC6FE5B7-CDD2-402F-BF34-508D8FCE19AB}" type="presOf" srcId="{C52DDC49-D555-4EA2-BC3F-6D85766C44C3}" destId="{1D9BD8C1-BF9D-4CDE-AC40-99FE3297E008}" srcOrd="0" destOrd="0" presId="urn:microsoft.com/office/officeart/2018/2/layout/IconVerticalSolidList"/>
    <dgm:cxn modelId="{687ABDD8-6A75-47BB-8032-30D3B54368F5}" type="presOf" srcId="{56DB0D0F-129F-4B50-8E54-EDFB39E1F05E}" destId="{E8A81B26-C419-4A17-B567-996E5FD0A0F2}" srcOrd="0" destOrd="0" presId="urn:microsoft.com/office/officeart/2018/2/layout/IconVerticalSolidList"/>
    <dgm:cxn modelId="{602262E9-DA9A-4FC6-A6FE-AB2072417410}" srcId="{56DB0D0F-129F-4B50-8E54-EDFB39E1F05E}" destId="{8CF95D2F-A92B-4266-A6DA-2861065A80C9}" srcOrd="1" destOrd="0" parTransId="{940890A2-B1B9-4B09-BE05-A17974939CCF}" sibTransId="{27D9E2D3-C80F-4B70-AD79-A94C10A7BFDB}"/>
    <dgm:cxn modelId="{61D8FE1C-4639-462A-BADB-DAABA621D469}" type="presParOf" srcId="{E8A81B26-C419-4A17-B567-996E5FD0A0F2}" destId="{96729BA7-50A1-442C-B24D-6A456CDACA1B}" srcOrd="0" destOrd="0" presId="urn:microsoft.com/office/officeart/2018/2/layout/IconVerticalSolidList"/>
    <dgm:cxn modelId="{6B663E35-4869-45B5-AA5D-D50BF8B7BF03}" type="presParOf" srcId="{96729BA7-50A1-442C-B24D-6A456CDACA1B}" destId="{7F3B50AA-B4E7-4654-B3BC-5E5AB88BE9E9}" srcOrd="0" destOrd="0" presId="urn:microsoft.com/office/officeart/2018/2/layout/IconVerticalSolidList"/>
    <dgm:cxn modelId="{E3086816-C05B-4F6C-AB85-69782B866B4B}" type="presParOf" srcId="{96729BA7-50A1-442C-B24D-6A456CDACA1B}" destId="{B82F0974-BAD7-46D1-AA35-D90D8E53C924}" srcOrd="1" destOrd="0" presId="urn:microsoft.com/office/officeart/2018/2/layout/IconVerticalSolidList"/>
    <dgm:cxn modelId="{7C281988-AC13-4BBC-ABDD-22F86FE905EB}" type="presParOf" srcId="{96729BA7-50A1-442C-B24D-6A456CDACA1B}" destId="{6A7CF003-BE34-47FF-9488-C64C3184C1C9}" srcOrd="2" destOrd="0" presId="urn:microsoft.com/office/officeart/2018/2/layout/IconVerticalSolidList"/>
    <dgm:cxn modelId="{AF9E33A6-7AFE-46F8-87D5-5C854AD7E9F6}" type="presParOf" srcId="{96729BA7-50A1-442C-B24D-6A456CDACA1B}" destId="{1D9BD8C1-BF9D-4CDE-AC40-99FE3297E008}" srcOrd="3" destOrd="0" presId="urn:microsoft.com/office/officeart/2018/2/layout/IconVerticalSolidList"/>
    <dgm:cxn modelId="{2B2D38E2-428A-45CD-9227-31E0D3C4821A}" type="presParOf" srcId="{E8A81B26-C419-4A17-B567-996E5FD0A0F2}" destId="{B64E3A90-CF67-48F3-86FD-8082E8BA22D5}" srcOrd="1" destOrd="0" presId="urn:microsoft.com/office/officeart/2018/2/layout/IconVerticalSolidList"/>
    <dgm:cxn modelId="{0B6BB1D8-E9E2-4568-B88D-C0B2A2B053F6}" type="presParOf" srcId="{E8A81B26-C419-4A17-B567-996E5FD0A0F2}" destId="{BA0D38BC-BBF2-4BC2-ABB4-08FF2A030D97}" srcOrd="2" destOrd="0" presId="urn:microsoft.com/office/officeart/2018/2/layout/IconVerticalSolidList"/>
    <dgm:cxn modelId="{8329EB32-CA70-4CC2-B2EE-797728D928DF}" type="presParOf" srcId="{BA0D38BC-BBF2-4BC2-ABB4-08FF2A030D97}" destId="{5E71E631-B7E8-4A6D-9AE9-5E555115442B}" srcOrd="0" destOrd="0" presId="urn:microsoft.com/office/officeart/2018/2/layout/IconVerticalSolidList"/>
    <dgm:cxn modelId="{236B46CB-927F-41E4-80A3-BF0E88E547FF}" type="presParOf" srcId="{BA0D38BC-BBF2-4BC2-ABB4-08FF2A030D97}" destId="{4944AE91-0E8F-4811-BD55-D39175DECF92}" srcOrd="1" destOrd="0" presId="urn:microsoft.com/office/officeart/2018/2/layout/IconVerticalSolidList"/>
    <dgm:cxn modelId="{6C6324B7-0B8A-468B-8C98-35B8B245C197}" type="presParOf" srcId="{BA0D38BC-BBF2-4BC2-ABB4-08FF2A030D97}" destId="{C1308E75-A659-46DA-BC39-B6346B1EAA6A}" srcOrd="2" destOrd="0" presId="urn:microsoft.com/office/officeart/2018/2/layout/IconVerticalSolidList"/>
    <dgm:cxn modelId="{9394ABA6-D3B4-472B-B608-F1292159ED82}" type="presParOf" srcId="{BA0D38BC-BBF2-4BC2-ABB4-08FF2A030D97}" destId="{0C2C766C-782C-4A0E-88AE-71D03DEEBE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DB0D0F-129F-4B50-8E54-EDFB39E1F05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2DDC49-D555-4EA2-BC3F-6D85766C44C3}">
      <dgm:prSet custT="1"/>
      <dgm:spPr/>
      <dgm:t>
        <a:bodyPr/>
        <a:lstStyle/>
        <a:p>
          <a:r>
            <a:rPr lang="en-US" sz="1600" dirty="0"/>
            <a:t>Holds a valid WI teaching license, or an equivalent license if the clinical program is located outside of Wisconsin, must have a minimum of three years successful teaching experience including one year of teaching experience at district of placement. </a:t>
          </a:r>
        </a:p>
      </dgm:t>
    </dgm:pt>
    <dgm:pt modelId="{FD705C15-97A4-4CCB-BFF6-F0F9A8DE8BC4}" type="parTrans" cxnId="{42561745-0384-4A92-A1E3-188A4399191A}">
      <dgm:prSet/>
      <dgm:spPr/>
      <dgm:t>
        <a:bodyPr/>
        <a:lstStyle/>
        <a:p>
          <a:endParaRPr lang="en-US"/>
        </a:p>
      </dgm:t>
    </dgm:pt>
    <dgm:pt modelId="{5F668F19-E33F-4765-B5EB-12F2FE25CBF4}" type="sibTrans" cxnId="{42561745-0384-4A92-A1E3-188A4399191A}">
      <dgm:prSet/>
      <dgm:spPr/>
      <dgm:t>
        <a:bodyPr/>
        <a:lstStyle/>
        <a:p>
          <a:endParaRPr lang="en-US"/>
        </a:p>
      </dgm:t>
    </dgm:pt>
    <dgm:pt modelId="{E13CABA6-F30C-4D2A-8900-9536F548943C}">
      <dgm:prSet custT="1"/>
      <dgm:spPr/>
      <dgm:t>
        <a:bodyPr/>
        <a:lstStyle/>
        <a:p>
          <a:r>
            <a:rPr lang="en-US" sz="1600" dirty="0"/>
            <a:t>Must have volunteered for the placement and have it approved by a building administrator.</a:t>
          </a:r>
        </a:p>
      </dgm:t>
    </dgm:pt>
    <dgm:pt modelId="{B89FFBDF-551C-4F3B-999F-181F6D751A92}" type="parTrans" cxnId="{F0B547E6-58E0-46F6-9F4B-2F5944FFC5C1}">
      <dgm:prSet/>
      <dgm:spPr/>
      <dgm:t>
        <a:bodyPr/>
        <a:lstStyle/>
        <a:p>
          <a:endParaRPr lang="en-US"/>
        </a:p>
      </dgm:t>
    </dgm:pt>
    <dgm:pt modelId="{BB5D3A7A-2FC6-4C38-BE2D-FE5B43620EB0}" type="sibTrans" cxnId="{F0B547E6-58E0-46F6-9F4B-2F5944FFC5C1}">
      <dgm:prSet/>
      <dgm:spPr/>
      <dgm:t>
        <a:bodyPr/>
        <a:lstStyle/>
        <a:p>
          <a:endParaRPr lang="en-US"/>
        </a:p>
      </dgm:t>
    </dgm:pt>
    <dgm:pt modelId="{8CF95D2F-A92B-4266-A6DA-2861065A80C9}">
      <dgm:prSet custT="1"/>
      <dgm:spPr/>
      <dgm:t>
        <a:bodyPr/>
        <a:lstStyle/>
        <a:p>
          <a:pPr algn="l"/>
          <a:r>
            <a:rPr lang="en-US" sz="1600" dirty="0"/>
            <a:t>Knowledgeable of subject matter and able to model effective pedagogy.</a:t>
          </a:r>
        </a:p>
      </dgm:t>
    </dgm:pt>
    <dgm:pt modelId="{940890A2-B1B9-4B09-BE05-A17974939CCF}" type="parTrans" cxnId="{602262E9-DA9A-4FC6-A6FE-AB2072417410}">
      <dgm:prSet/>
      <dgm:spPr/>
      <dgm:t>
        <a:bodyPr/>
        <a:lstStyle/>
        <a:p>
          <a:endParaRPr lang="en-US"/>
        </a:p>
      </dgm:t>
    </dgm:pt>
    <dgm:pt modelId="{27D9E2D3-C80F-4B70-AD79-A94C10A7BFDB}" type="sibTrans" cxnId="{602262E9-DA9A-4FC6-A6FE-AB2072417410}">
      <dgm:prSet/>
      <dgm:spPr/>
      <dgm:t>
        <a:bodyPr/>
        <a:lstStyle/>
        <a:p>
          <a:endParaRPr lang="en-US"/>
        </a:p>
      </dgm:t>
    </dgm:pt>
    <dgm:pt modelId="{E8A81B26-C419-4A17-B567-996E5FD0A0F2}" type="pres">
      <dgm:prSet presAssocID="{56DB0D0F-129F-4B50-8E54-EDFB39E1F05E}" presName="root" presStyleCnt="0">
        <dgm:presLayoutVars>
          <dgm:dir/>
          <dgm:resizeHandles val="exact"/>
        </dgm:presLayoutVars>
      </dgm:prSet>
      <dgm:spPr/>
    </dgm:pt>
    <dgm:pt modelId="{96729BA7-50A1-442C-B24D-6A456CDACA1B}" type="pres">
      <dgm:prSet presAssocID="{C52DDC49-D555-4EA2-BC3F-6D85766C44C3}" presName="compNode" presStyleCnt="0"/>
      <dgm:spPr/>
    </dgm:pt>
    <dgm:pt modelId="{7F3B50AA-B4E7-4654-B3BC-5E5AB88BE9E9}" type="pres">
      <dgm:prSet presAssocID="{C52DDC49-D555-4EA2-BC3F-6D85766C44C3}" presName="bgRect" presStyleLbl="bgShp" presStyleIdx="0" presStyleCnt="3" custLinFactNeighborY="-43"/>
      <dgm:spPr/>
    </dgm:pt>
    <dgm:pt modelId="{B82F0974-BAD7-46D1-AA35-D90D8E53C924}" type="pres">
      <dgm:prSet presAssocID="{C52DDC49-D555-4EA2-BC3F-6D85766C44C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A7CF003-BE34-47FF-9488-C64C3184C1C9}" type="pres">
      <dgm:prSet presAssocID="{C52DDC49-D555-4EA2-BC3F-6D85766C44C3}" presName="spaceRect" presStyleCnt="0"/>
      <dgm:spPr/>
    </dgm:pt>
    <dgm:pt modelId="{1D9BD8C1-BF9D-4CDE-AC40-99FE3297E008}" type="pres">
      <dgm:prSet presAssocID="{C52DDC49-D555-4EA2-BC3F-6D85766C44C3}" presName="parTx" presStyleLbl="revTx" presStyleIdx="0" presStyleCnt="3">
        <dgm:presLayoutVars>
          <dgm:chMax val="0"/>
          <dgm:chPref val="0"/>
        </dgm:presLayoutVars>
      </dgm:prSet>
      <dgm:spPr/>
    </dgm:pt>
    <dgm:pt modelId="{B64E3A90-CF67-48F3-86FD-8082E8BA22D5}" type="pres">
      <dgm:prSet presAssocID="{5F668F19-E33F-4765-B5EB-12F2FE25CBF4}" presName="sibTrans" presStyleCnt="0"/>
      <dgm:spPr/>
    </dgm:pt>
    <dgm:pt modelId="{F881E026-6729-4D1B-875C-FFD037FB5A20}" type="pres">
      <dgm:prSet presAssocID="{E13CABA6-F30C-4D2A-8900-9536F548943C}" presName="compNode" presStyleCnt="0"/>
      <dgm:spPr/>
    </dgm:pt>
    <dgm:pt modelId="{44195DDC-B1C6-446F-9D1A-018911278079}" type="pres">
      <dgm:prSet presAssocID="{E13CABA6-F30C-4D2A-8900-9536F548943C}" presName="bgRect" presStyleLbl="bgShp" presStyleIdx="1" presStyleCnt="3" custLinFactNeighborX="1239" custLinFactNeighborY="2528"/>
      <dgm:spPr/>
    </dgm:pt>
    <dgm:pt modelId="{B8BA5F75-F66B-4D34-908A-0DAB97F59B13}" type="pres">
      <dgm:prSet presAssocID="{E13CABA6-F30C-4D2A-8900-9536F548943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896833DB-8E7C-4621-9254-25C004D4E6F3}" type="pres">
      <dgm:prSet presAssocID="{E13CABA6-F30C-4D2A-8900-9536F548943C}" presName="spaceRect" presStyleCnt="0"/>
      <dgm:spPr/>
    </dgm:pt>
    <dgm:pt modelId="{3AB70006-781C-43B1-B06D-A72C86398928}" type="pres">
      <dgm:prSet presAssocID="{E13CABA6-F30C-4D2A-8900-9536F548943C}" presName="parTx" presStyleLbl="revTx" presStyleIdx="1" presStyleCnt="3">
        <dgm:presLayoutVars>
          <dgm:chMax val="0"/>
          <dgm:chPref val="0"/>
        </dgm:presLayoutVars>
      </dgm:prSet>
      <dgm:spPr/>
    </dgm:pt>
    <dgm:pt modelId="{2F1ECD64-6832-4529-B6EB-0F47940ADFF1}" type="pres">
      <dgm:prSet presAssocID="{BB5D3A7A-2FC6-4C38-BE2D-FE5B43620EB0}" presName="sibTrans" presStyleCnt="0"/>
      <dgm:spPr/>
    </dgm:pt>
    <dgm:pt modelId="{BA0D38BC-BBF2-4BC2-ABB4-08FF2A030D97}" type="pres">
      <dgm:prSet presAssocID="{8CF95D2F-A92B-4266-A6DA-2861065A80C9}" presName="compNode" presStyleCnt="0"/>
      <dgm:spPr/>
    </dgm:pt>
    <dgm:pt modelId="{5E71E631-B7E8-4A6D-9AE9-5E555115442B}" type="pres">
      <dgm:prSet presAssocID="{8CF95D2F-A92B-4266-A6DA-2861065A80C9}" presName="bgRect" presStyleLbl="bgShp" presStyleIdx="2" presStyleCnt="3" custLinFactNeighborY="43"/>
      <dgm:spPr/>
    </dgm:pt>
    <dgm:pt modelId="{4944AE91-0E8F-4811-BD55-D39175DECF92}" type="pres">
      <dgm:prSet presAssocID="{8CF95D2F-A92B-4266-A6DA-2861065A80C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1308E75-A659-46DA-BC39-B6346B1EAA6A}" type="pres">
      <dgm:prSet presAssocID="{8CF95D2F-A92B-4266-A6DA-2861065A80C9}" presName="spaceRect" presStyleCnt="0"/>
      <dgm:spPr/>
    </dgm:pt>
    <dgm:pt modelId="{0C2C766C-782C-4A0E-88AE-71D03DEEBEC9}" type="pres">
      <dgm:prSet presAssocID="{8CF95D2F-A92B-4266-A6DA-2861065A80C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417CD35-FDE0-40F6-A62C-ABCB36F751B0}" type="presOf" srcId="{C52DDC49-D555-4EA2-BC3F-6D85766C44C3}" destId="{1D9BD8C1-BF9D-4CDE-AC40-99FE3297E008}" srcOrd="0" destOrd="0" presId="urn:microsoft.com/office/officeart/2018/2/layout/IconVerticalSolidList"/>
    <dgm:cxn modelId="{42561745-0384-4A92-A1E3-188A4399191A}" srcId="{56DB0D0F-129F-4B50-8E54-EDFB39E1F05E}" destId="{C52DDC49-D555-4EA2-BC3F-6D85766C44C3}" srcOrd="0" destOrd="0" parTransId="{FD705C15-97A4-4CCB-BFF6-F0F9A8DE8BC4}" sibTransId="{5F668F19-E33F-4765-B5EB-12F2FE25CBF4}"/>
    <dgm:cxn modelId="{3EB8C46F-2BF3-4EFC-8D7F-9FD3B25EC7FB}" type="presOf" srcId="{8CF95D2F-A92B-4266-A6DA-2861065A80C9}" destId="{0C2C766C-782C-4A0E-88AE-71D03DEEBEC9}" srcOrd="0" destOrd="0" presId="urn:microsoft.com/office/officeart/2018/2/layout/IconVerticalSolidList"/>
    <dgm:cxn modelId="{7DC2FC96-B88A-4ED9-8076-0161260EEDAE}" type="presOf" srcId="{56DB0D0F-129F-4B50-8E54-EDFB39E1F05E}" destId="{E8A81B26-C419-4A17-B567-996E5FD0A0F2}" srcOrd="0" destOrd="0" presId="urn:microsoft.com/office/officeart/2018/2/layout/IconVerticalSolidList"/>
    <dgm:cxn modelId="{7B9E1CBB-A13D-4D0D-A55B-8C84CA48EF01}" type="presOf" srcId="{E13CABA6-F30C-4D2A-8900-9536F548943C}" destId="{3AB70006-781C-43B1-B06D-A72C86398928}" srcOrd="0" destOrd="0" presId="urn:microsoft.com/office/officeart/2018/2/layout/IconVerticalSolidList"/>
    <dgm:cxn modelId="{F0B547E6-58E0-46F6-9F4B-2F5944FFC5C1}" srcId="{56DB0D0F-129F-4B50-8E54-EDFB39E1F05E}" destId="{E13CABA6-F30C-4D2A-8900-9536F548943C}" srcOrd="1" destOrd="0" parTransId="{B89FFBDF-551C-4F3B-999F-181F6D751A92}" sibTransId="{BB5D3A7A-2FC6-4C38-BE2D-FE5B43620EB0}"/>
    <dgm:cxn modelId="{602262E9-DA9A-4FC6-A6FE-AB2072417410}" srcId="{56DB0D0F-129F-4B50-8E54-EDFB39E1F05E}" destId="{8CF95D2F-A92B-4266-A6DA-2861065A80C9}" srcOrd="2" destOrd="0" parTransId="{940890A2-B1B9-4B09-BE05-A17974939CCF}" sibTransId="{27D9E2D3-C80F-4B70-AD79-A94C10A7BFDB}"/>
    <dgm:cxn modelId="{C5BF4565-3990-47C2-9BD6-802DA810A9ED}" type="presParOf" srcId="{E8A81B26-C419-4A17-B567-996E5FD0A0F2}" destId="{96729BA7-50A1-442C-B24D-6A456CDACA1B}" srcOrd="0" destOrd="0" presId="urn:microsoft.com/office/officeart/2018/2/layout/IconVerticalSolidList"/>
    <dgm:cxn modelId="{05C82CFE-4887-472F-98AB-59C97A8625F6}" type="presParOf" srcId="{96729BA7-50A1-442C-B24D-6A456CDACA1B}" destId="{7F3B50AA-B4E7-4654-B3BC-5E5AB88BE9E9}" srcOrd="0" destOrd="0" presId="urn:microsoft.com/office/officeart/2018/2/layout/IconVerticalSolidList"/>
    <dgm:cxn modelId="{AC2988F4-8D1D-4110-960C-1A6462C712FA}" type="presParOf" srcId="{96729BA7-50A1-442C-B24D-6A456CDACA1B}" destId="{B82F0974-BAD7-46D1-AA35-D90D8E53C924}" srcOrd="1" destOrd="0" presId="urn:microsoft.com/office/officeart/2018/2/layout/IconVerticalSolidList"/>
    <dgm:cxn modelId="{F46249F3-7CBC-427D-8814-FE032827356D}" type="presParOf" srcId="{96729BA7-50A1-442C-B24D-6A456CDACA1B}" destId="{6A7CF003-BE34-47FF-9488-C64C3184C1C9}" srcOrd="2" destOrd="0" presId="urn:microsoft.com/office/officeart/2018/2/layout/IconVerticalSolidList"/>
    <dgm:cxn modelId="{E2AFAF42-2471-457A-BDF2-A528E507A920}" type="presParOf" srcId="{96729BA7-50A1-442C-B24D-6A456CDACA1B}" destId="{1D9BD8C1-BF9D-4CDE-AC40-99FE3297E008}" srcOrd="3" destOrd="0" presId="urn:microsoft.com/office/officeart/2018/2/layout/IconVerticalSolidList"/>
    <dgm:cxn modelId="{66F8B9FC-4A73-49EC-AF59-5A94489853FC}" type="presParOf" srcId="{E8A81B26-C419-4A17-B567-996E5FD0A0F2}" destId="{B64E3A90-CF67-48F3-86FD-8082E8BA22D5}" srcOrd="1" destOrd="0" presId="urn:microsoft.com/office/officeart/2018/2/layout/IconVerticalSolidList"/>
    <dgm:cxn modelId="{4D46CDB1-7F1C-4260-835E-FB4BA72280C0}" type="presParOf" srcId="{E8A81B26-C419-4A17-B567-996E5FD0A0F2}" destId="{F881E026-6729-4D1B-875C-FFD037FB5A20}" srcOrd="2" destOrd="0" presId="urn:microsoft.com/office/officeart/2018/2/layout/IconVerticalSolidList"/>
    <dgm:cxn modelId="{2A26B38D-7BB9-4468-952C-5570633662BD}" type="presParOf" srcId="{F881E026-6729-4D1B-875C-FFD037FB5A20}" destId="{44195DDC-B1C6-446F-9D1A-018911278079}" srcOrd="0" destOrd="0" presId="urn:microsoft.com/office/officeart/2018/2/layout/IconVerticalSolidList"/>
    <dgm:cxn modelId="{4A1ED7D9-9166-4824-BB94-3EED58333E6E}" type="presParOf" srcId="{F881E026-6729-4D1B-875C-FFD037FB5A20}" destId="{B8BA5F75-F66B-4D34-908A-0DAB97F59B13}" srcOrd="1" destOrd="0" presId="urn:microsoft.com/office/officeart/2018/2/layout/IconVerticalSolidList"/>
    <dgm:cxn modelId="{8E5EED8E-EA1F-42EE-8732-72597D7CB384}" type="presParOf" srcId="{F881E026-6729-4D1B-875C-FFD037FB5A20}" destId="{896833DB-8E7C-4621-9254-25C004D4E6F3}" srcOrd="2" destOrd="0" presId="urn:microsoft.com/office/officeart/2018/2/layout/IconVerticalSolidList"/>
    <dgm:cxn modelId="{769890FC-4B41-40FB-A5CA-FA3AF4BA252A}" type="presParOf" srcId="{F881E026-6729-4D1B-875C-FFD037FB5A20}" destId="{3AB70006-781C-43B1-B06D-A72C86398928}" srcOrd="3" destOrd="0" presId="urn:microsoft.com/office/officeart/2018/2/layout/IconVerticalSolidList"/>
    <dgm:cxn modelId="{A01948E2-DCEA-4346-92F4-A5B49F76C0BB}" type="presParOf" srcId="{E8A81B26-C419-4A17-B567-996E5FD0A0F2}" destId="{2F1ECD64-6832-4529-B6EB-0F47940ADFF1}" srcOrd="3" destOrd="0" presId="urn:microsoft.com/office/officeart/2018/2/layout/IconVerticalSolidList"/>
    <dgm:cxn modelId="{BDFF25CB-CDD5-4DF7-9671-33D17B5E7584}" type="presParOf" srcId="{E8A81B26-C419-4A17-B567-996E5FD0A0F2}" destId="{BA0D38BC-BBF2-4BC2-ABB4-08FF2A030D97}" srcOrd="4" destOrd="0" presId="urn:microsoft.com/office/officeart/2018/2/layout/IconVerticalSolidList"/>
    <dgm:cxn modelId="{46C7B6EE-684B-4BC9-8A3E-500B0D6867A9}" type="presParOf" srcId="{BA0D38BC-BBF2-4BC2-ABB4-08FF2A030D97}" destId="{5E71E631-B7E8-4A6D-9AE9-5E555115442B}" srcOrd="0" destOrd="0" presId="urn:microsoft.com/office/officeart/2018/2/layout/IconVerticalSolidList"/>
    <dgm:cxn modelId="{43B27A91-61A1-4108-8990-EF5C2509BA3D}" type="presParOf" srcId="{BA0D38BC-BBF2-4BC2-ABB4-08FF2A030D97}" destId="{4944AE91-0E8F-4811-BD55-D39175DECF92}" srcOrd="1" destOrd="0" presId="urn:microsoft.com/office/officeart/2018/2/layout/IconVerticalSolidList"/>
    <dgm:cxn modelId="{0A34DC4E-2F9B-45B0-93D3-77101ADE50D3}" type="presParOf" srcId="{BA0D38BC-BBF2-4BC2-ABB4-08FF2A030D97}" destId="{C1308E75-A659-46DA-BC39-B6346B1EAA6A}" srcOrd="2" destOrd="0" presId="urn:microsoft.com/office/officeart/2018/2/layout/IconVerticalSolidList"/>
    <dgm:cxn modelId="{341B010E-F9E2-46CE-8481-A90D3C1127BA}" type="presParOf" srcId="{BA0D38BC-BBF2-4BC2-ABB4-08FF2A030D97}" destId="{0C2C766C-782C-4A0E-88AE-71D03DEEBE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584B6B-95F7-4DF1-9ACE-7346AD672B89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6966D6-654D-477A-920A-DCD4B896D73A}">
      <dgm:prSet/>
      <dgm:spPr/>
      <dgm:t>
        <a:bodyPr/>
        <a:lstStyle/>
        <a:p>
          <a:r>
            <a:rPr lang="en-US"/>
            <a:t>Collaborate</a:t>
          </a:r>
        </a:p>
      </dgm:t>
    </dgm:pt>
    <dgm:pt modelId="{EE85417C-4528-4494-B789-65F6C2B966FA}" type="parTrans" cxnId="{FF5F6F37-776F-4638-BFFD-143724C276A0}">
      <dgm:prSet/>
      <dgm:spPr/>
      <dgm:t>
        <a:bodyPr/>
        <a:lstStyle/>
        <a:p>
          <a:endParaRPr lang="en-US"/>
        </a:p>
      </dgm:t>
    </dgm:pt>
    <dgm:pt modelId="{71B2E68A-C04E-44C1-B45E-421319E88723}" type="sibTrans" cxnId="{FF5F6F37-776F-4638-BFFD-143724C276A0}">
      <dgm:prSet/>
      <dgm:spPr/>
      <dgm:t>
        <a:bodyPr/>
        <a:lstStyle/>
        <a:p>
          <a:endParaRPr lang="en-US"/>
        </a:p>
      </dgm:t>
    </dgm:pt>
    <dgm:pt modelId="{87B95766-EB54-4E68-801B-E062948D55BE}">
      <dgm:prSet/>
      <dgm:spPr/>
      <dgm:t>
        <a:bodyPr/>
        <a:lstStyle/>
        <a:p>
          <a:r>
            <a:rPr lang="en-US" dirty="0"/>
            <a:t>Collaborate with the pre-student teacher in a way that allows the student to grow and develop skills and dispositions necessary for teaching.</a:t>
          </a:r>
        </a:p>
        <a:p>
          <a:r>
            <a:rPr lang="en-US" dirty="0"/>
            <a:t>Collaborate with your pre-student teacher and provide feedback on the lesson plan, including behavior management strategies BEFORE the pre-student teacher teaches the lesson.</a:t>
          </a:r>
        </a:p>
      </dgm:t>
    </dgm:pt>
    <dgm:pt modelId="{AE282994-68A7-4F87-8098-AC1B841346CE}" type="parTrans" cxnId="{8A8EF9EE-CB23-44EB-B595-6E4FC53F05E3}">
      <dgm:prSet/>
      <dgm:spPr/>
      <dgm:t>
        <a:bodyPr/>
        <a:lstStyle/>
        <a:p>
          <a:endParaRPr lang="en-US"/>
        </a:p>
      </dgm:t>
    </dgm:pt>
    <dgm:pt modelId="{918A46A9-4954-4A38-8368-C45AF4D463DD}" type="sibTrans" cxnId="{8A8EF9EE-CB23-44EB-B595-6E4FC53F05E3}">
      <dgm:prSet/>
      <dgm:spPr/>
      <dgm:t>
        <a:bodyPr/>
        <a:lstStyle/>
        <a:p>
          <a:endParaRPr lang="en-US"/>
        </a:p>
      </dgm:t>
    </dgm:pt>
    <dgm:pt modelId="{4267B30A-B4A0-4977-B2C7-4D828BF01AE6}">
      <dgm:prSet/>
      <dgm:spPr/>
      <dgm:t>
        <a:bodyPr/>
        <a:lstStyle/>
        <a:p>
          <a:r>
            <a:rPr lang="en-US"/>
            <a:t>Evaluate</a:t>
          </a:r>
        </a:p>
      </dgm:t>
    </dgm:pt>
    <dgm:pt modelId="{48679786-CEA8-4DC5-AEEB-E31DB9808812}" type="parTrans" cxnId="{0E09CA43-1568-4461-9D1A-A146D04DE2AF}">
      <dgm:prSet/>
      <dgm:spPr/>
      <dgm:t>
        <a:bodyPr/>
        <a:lstStyle/>
        <a:p>
          <a:endParaRPr lang="en-US"/>
        </a:p>
      </dgm:t>
    </dgm:pt>
    <dgm:pt modelId="{F7D666F9-01B5-4E83-8E2F-EE79C47F9E92}" type="sibTrans" cxnId="{0E09CA43-1568-4461-9D1A-A146D04DE2AF}">
      <dgm:prSet/>
      <dgm:spPr/>
      <dgm:t>
        <a:bodyPr/>
        <a:lstStyle/>
        <a:p>
          <a:endParaRPr lang="en-US"/>
        </a:p>
      </dgm:t>
    </dgm:pt>
    <dgm:pt modelId="{A83CA3C4-E0D8-44D2-A264-5A5ECA4C39EC}">
      <dgm:prSet/>
      <dgm:spPr/>
      <dgm:t>
        <a:bodyPr/>
        <a:lstStyle/>
        <a:p>
          <a:r>
            <a:rPr lang="en-US" dirty="0"/>
            <a:t>Evaluate pre-student teacher’s proficiency as a pre-student teacher based on the ten teacher standards. An email which includes a link to the evaluation will be sent at the beginning of the semester.</a:t>
          </a:r>
        </a:p>
      </dgm:t>
    </dgm:pt>
    <dgm:pt modelId="{D4645F5B-9829-408A-B078-69CCD4C7469F}" type="parTrans" cxnId="{DD79EC1D-0B48-477D-8454-B2AE1C381F6D}">
      <dgm:prSet/>
      <dgm:spPr/>
      <dgm:t>
        <a:bodyPr/>
        <a:lstStyle/>
        <a:p>
          <a:endParaRPr lang="en-US"/>
        </a:p>
      </dgm:t>
    </dgm:pt>
    <dgm:pt modelId="{9F9175E9-EFE3-465C-9C59-3B37C538DBA8}" type="sibTrans" cxnId="{DD79EC1D-0B48-477D-8454-B2AE1C381F6D}">
      <dgm:prSet/>
      <dgm:spPr/>
      <dgm:t>
        <a:bodyPr/>
        <a:lstStyle/>
        <a:p>
          <a:endParaRPr lang="en-US"/>
        </a:p>
      </dgm:t>
    </dgm:pt>
    <dgm:pt modelId="{F99206EB-AC83-48B5-9BFC-6708900B9CC7}">
      <dgm:prSet/>
      <dgm:spPr/>
      <dgm:t>
        <a:bodyPr/>
        <a:lstStyle/>
        <a:p>
          <a:r>
            <a:rPr lang="en-US"/>
            <a:t>Conference</a:t>
          </a:r>
        </a:p>
      </dgm:t>
    </dgm:pt>
    <dgm:pt modelId="{C7D43262-FC45-4039-8E21-B68A1D12BF15}" type="parTrans" cxnId="{37723886-D3C1-4BC9-AF76-FE823FFE440F}">
      <dgm:prSet/>
      <dgm:spPr/>
      <dgm:t>
        <a:bodyPr/>
        <a:lstStyle/>
        <a:p>
          <a:endParaRPr lang="en-US"/>
        </a:p>
      </dgm:t>
    </dgm:pt>
    <dgm:pt modelId="{DB375BE0-B425-4DE6-906E-C2723951E0DC}" type="sibTrans" cxnId="{37723886-D3C1-4BC9-AF76-FE823FFE440F}">
      <dgm:prSet/>
      <dgm:spPr/>
      <dgm:t>
        <a:bodyPr/>
        <a:lstStyle/>
        <a:p>
          <a:endParaRPr lang="en-US"/>
        </a:p>
      </dgm:t>
    </dgm:pt>
    <dgm:pt modelId="{4A835B15-C62E-4CA9-B775-63DD60A56D80}">
      <dgm:prSet/>
      <dgm:spPr/>
      <dgm:t>
        <a:bodyPr/>
        <a:lstStyle/>
        <a:p>
          <a:r>
            <a:rPr lang="en-US" dirty="0"/>
            <a:t>Conference with the student after the evaluation to discuss your rating and suggest strategies for improvement.</a:t>
          </a:r>
        </a:p>
      </dgm:t>
    </dgm:pt>
    <dgm:pt modelId="{4AD5010F-6AFE-43C9-89B4-323BB1AF3279}" type="parTrans" cxnId="{2FD31932-4420-4056-995A-F27FBD6D4089}">
      <dgm:prSet/>
      <dgm:spPr/>
      <dgm:t>
        <a:bodyPr/>
        <a:lstStyle/>
        <a:p>
          <a:endParaRPr lang="en-US"/>
        </a:p>
      </dgm:t>
    </dgm:pt>
    <dgm:pt modelId="{425F0420-8639-46C1-A32E-0C9851207071}" type="sibTrans" cxnId="{2FD31932-4420-4056-995A-F27FBD6D4089}">
      <dgm:prSet/>
      <dgm:spPr/>
      <dgm:t>
        <a:bodyPr/>
        <a:lstStyle/>
        <a:p>
          <a:endParaRPr lang="en-US"/>
        </a:p>
      </dgm:t>
    </dgm:pt>
    <dgm:pt modelId="{E8C4C8A2-4039-41B1-AFF1-30C92D4A8EEE}">
      <dgm:prSet/>
      <dgm:spPr/>
      <dgm:t>
        <a:bodyPr/>
        <a:lstStyle/>
        <a:p>
          <a:r>
            <a:rPr lang="en-US"/>
            <a:t>Communicate</a:t>
          </a:r>
        </a:p>
      </dgm:t>
    </dgm:pt>
    <dgm:pt modelId="{0570BA6B-157D-4727-9C44-742B885F7C1B}" type="parTrans" cxnId="{9004351D-71DD-4DB3-91EE-74B56E844FB2}">
      <dgm:prSet/>
      <dgm:spPr/>
      <dgm:t>
        <a:bodyPr/>
        <a:lstStyle/>
        <a:p>
          <a:endParaRPr lang="en-US"/>
        </a:p>
      </dgm:t>
    </dgm:pt>
    <dgm:pt modelId="{4941E73A-D9D5-4CC5-9405-8F9375FCDD48}" type="sibTrans" cxnId="{9004351D-71DD-4DB3-91EE-74B56E844FB2}">
      <dgm:prSet/>
      <dgm:spPr/>
      <dgm:t>
        <a:bodyPr/>
        <a:lstStyle/>
        <a:p>
          <a:endParaRPr lang="en-US"/>
        </a:p>
      </dgm:t>
    </dgm:pt>
    <dgm:pt modelId="{876718FE-B96E-4279-AB99-80DE788BDC65}">
      <dgm:prSet/>
      <dgm:spPr/>
      <dgm:t>
        <a:bodyPr/>
        <a:lstStyle/>
        <a:p>
          <a:r>
            <a:rPr lang="en-US" dirty="0"/>
            <a:t>Communicate with the Educate-WI supervisor, instructor and/or program administrator at the first sign of challenges. If the student is hired on a Tier I license with stipulations, the immediate supervisor (typically the principal or director of special education and pupil services) should also be included in the communications.</a:t>
          </a:r>
        </a:p>
        <a:p>
          <a:endParaRPr lang="en-US" dirty="0"/>
        </a:p>
      </dgm:t>
    </dgm:pt>
    <dgm:pt modelId="{C7B6B8E8-3FCD-4306-896C-6BB605537F61}" type="parTrans" cxnId="{0DEACF3F-0C6A-4B39-9693-DBAE600C54AC}">
      <dgm:prSet/>
      <dgm:spPr/>
      <dgm:t>
        <a:bodyPr/>
        <a:lstStyle/>
        <a:p>
          <a:endParaRPr lang="en-US"/>
        </a:p>
      </dgm:t>
    </dgm:pt>
    <dgm:pt modelId="{ADEB932B-9BC1-42F0-9F54-855D0D174869}" type="sibTrans" cxnId="{0DEACF3F-0C6A-4B39-9693-DBAE600C54AC}">
      <dgm:prSet/>
      <dgm:spPr/>
      <dgm:t>
        <a:bodyPr/>
        <a:lstStyle/>
        <a:p>
          <a:endParaRPr lang="en-US"/>
        </a:p>
      </dgm:t>
    </dgm:pt>
    <dgm:pt modelId="{5B5E3547-9D96-4761-BA28-FC5D69EFCB54}">
      <dgm:prSet/>
      <dgm:spPr/>
      <dgm:t>
        <a:bodyPr/>
        <a:lstStyle/>
        <a:p>
          <a:endParaRPr lang="en-US" dirty="0"/>
        </a:p>
      </dgm:t>
    </dgm:pt>
    <dgm:pt modelId="{E6212D22-833D-4E37-A45B-B132BFF322C2}" type="parTrans" cxnId="{EFC64505-4C1B-464A-9402-D2EC59F0E2DE}">
      <dgm:prSet/>
      <dgm:spPr/>
      <dgm:t>
        <a:bodyPr/>
        <a:lstStyle/>
        <a:p>
          <a:endParaRPr lang="en-US"/>
        </a:p>
      </dgm:t>
    </dgm:pt>
    <dgm:pt modelId="{D60670D0-605B-4D7A-AC2A-DE1CDBC0B6E0}" type="sibTrans" cxnId="{EFC64505-4C1B-464A-9402-D2EC59F0E2DE}">
      <dgm:prSet/>
      <dgm:spPr/>
      <dgm:t>
        <a:bodyPr/>
        <a:lstStyle/>
        <a:p>
          <a:endParaRPr lang="en-US"/>
        </a:p>
      </dgm:t>
    </dgm:pt>
    <dgm:pt modelId="{CDD45A57-459D-4F2C-8C1F-854C6A6946BA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 </a:t>
          </a:r>
        </a:p>
      </dgm:t>
    </dgm:pt>
    <dgm:pt modelId="{3D0B7AA2-EC01-4B1C-98B3-621ED63B80D2}" type="parTrans" cxnId="{FD2BAA74-78C6-41BA-8B4B-63E3C75C7441}">
      <dgm:prSet/>
      <dgm:spPr/>
      <dgm:t>
        <a:bodyPr/>
        <a:lstStyle/>
        <a:p>
          <a:endParaRPr lang="en-US"/>
        </a:p>
      </dgm:t>
    </dgm:pt>
    <dgm:pt modelId="{36EDDAEC-9868-43B0-A054-EED5A7C1A3BE}" type="sibTrans" cxnId="{FD2BAA74-78C6-41BA-8B4B-63E3C75C7441}">
      <dgm:prSet/>
      <dgm:spPr/>
      <dgm:t>
        <a:bodyPr/>
        <a:lstStyle/>
        <a:p>
          <a:endParaRPr lang="en-US"/>
        </a:p>
      </dgm:t>
    </dgm:pt>
    <dgm:pt modelId="{0E664E6A-46FC-4B60-9431-B5AA083ECBC6}">
      <dgm:prSet/>
      <dgm:spPr/>
      <dgm:t>
        <a:bodyPr/>
        <a:lstStyle/>
        <a:p>
          <a:endParaRPr lang="en-US"/>
        </a:p>
        <a:p>
          <a:endParaRPr lang="en-US" dirty="0"/>
        </a:p>
      </dgm:t>
    </dgm:pt>
    <dgm:pt modelId="{9F5A613D-3FCD-4591-BC58-C2D933CEC5E4}" type="parTrans" cxnId="{3F297A0C-B7AE-4584-A5DB-94EB20267FC9}">
      <dgm:prSet/>
      <dgm:spPr/>
      <dgm:t>
        <a:bodyPr/>
        <a:lstStyle/>
        <a:p>
          <a:endParaRPr lang="en-US"/>
        </a:p>
      </dgm:t>
    </dgm:pt>
    <dgm:pt modelId="{14C5C0B7-CB15-416B-99F4-A11101286281}" type="sibTrans" cxnId="{3F297A0C-B7AE-4584-A5DB-94EB20267FC9}">
      <dgm:prSet/>
      <dgm:spPr/>
      <dgm:t>
        <a:bodyPr/>
        <a:lstStyle/>
        <a:p>
          <a:endParaRPr lang="en-US"/>
        </a:p>
      </dgm:t>
    </dgm:pt>
    <dgm:pt modelId="{26AF09BA-13EB-4CF9-8AC7-3B9ABEFD315E}" type="pres">
      <dgm:prSet presAssocID="{CD584B6B-95F7-4DF1-9ACE-7346AD672B89}" presName="Name0" presStyleCnt="0">
        <dgm:presLayoutVars>
          <dgm:dir/>
          <dgm:animLvl val="lvl"/>
          <dgm:resizeHandles val="exact"/>
        </dgm:presLayoutVars>
      </dgm:prSet>
      <dgm:spPr/>
    </dgm:pt>
    <dgm:pt modelId="{092B1624-7D8B-4D46-AF6D-54CCB7670004}" type="pres">
      <dgm:prSet presAssocID="{346966D6-654D-477A-920A-DCD4B896D73A}" presName="composite" presStyleCnt="0"/>
      <dgm:spPr/>
    </dgm:pt>
    <dgm:pt modelId="{6A24E565-309E-4AF2-96BB-FB5459869AFE}" type="pres">
      <dgm:prSet presAssocID="{346966D6-654D-477A-920A-DCD4B896D73A}" presName="parTx" presStyleLbl="alignNode1" presStyleIdx="0" presStyleCnt="4">
        <dgm:presLayoutVars>
          <dgm:chMax val="0"/>
          <dgm:chPref val="0"/>
        </dgm:presLayoutVars>
      </dgm:prSet>
      <dgm:spPr/>
    </dgm:pt>
    <dgm:pt modelId="{3DAFAA9E-4B7A-4172-B7B9-FB4ECBD8738B}" type="pres">
      <dgm:prSet presAssocID="{346966D6-654D-477A-920A-DCD4B896D73A}" presName="desTx" presStyleLbl="alignAccFollowNode1" presStyleIdx="0" presStyleCnt="4">
        <dgm:presLayoutVars/>
      </dgm:prSet>
      <dgm:spPr/>
    </dgm:pt>
    <dgm:pt modelId="{C6F71775-5EC2-4521-9F83-F30A9F39C343}" type="pres">
      <dgm:prSet presAssocID="{71B2E68A-C04E-44C1-B45E-421319E88723}" presName="space" presStyleCnt="0"/>
      <dgm:spPr/>
    </dgm:pt>
    <dgm:pt modelId="{E7716932-F04A-4F9D-9EF0-89208FF37D0D}" type="pres">
      <dgm:prSet presAssocID="{4267B30A-B4A0-4977-B2C7-4D828BF01AE6}" presName="composite" presStyleCnt="0"/>
      <dgm:spPr/>
    </dgm:pt>
    <dgm:pt modelId="{9D42846A-F6C1-4621-8102-0972F3F4D4C2}" type="pres">
      <dgm:prSet presAssocID="{4267B30A-B4A0-4977-B2C7-4D828BF01AE6}" presName="parTx" presStyleLbl="alignNode1" presStyleIdx="1" presStyleCnt="4">
        <dgm:presLayoutVars>
          <dgm:chMax val="0"/>
          <dgm:chPref val="0"/>
        </dgm:presLayoutVars>
      </dgm:prSet>
      <dgm:spPr/>
    </dgm:pt>
    <dgm:pt modelId="{C0533293-3796-45B3-8B5D-8FBB7AC74702}" type="pres">
      <dgm:prSet presAssocID="{4267B30A-B4A0-4977-B2C7-4D828BF01AE6}" presName="desTx" presStyleLbl="alignAccFollowNode1" presStyleIdx="1" presStyleCnt="4">
        <dgm:presLayoutVars/>
      </dgm:prSet>
      <dgm:spPr/>
    </dgm:pt>
    <dgm:pt modelId="{F43D846C-E2CB-4890-B6C5-2DF69CFCFEC1}" type="pres">
      <dgm:prSet presAssocID="{F7D666F9-01B5-4E83-8E2F-EE79C47F9E92}" presName="space" presStyleCnt="0"/>
      <dgm:spPr/>
    </dgm:pt>
    <dgm:pt modelId="{1207C401-62EB-434B-85DF-1B57AE3C94DD}" type="pres">
      <dgm:prSet presAssocID="{F99206EB-AC83-48B5-9BFC-6708900B9CC7}" presName="composite" presStyleCnt="0"/>
      <dgm:spPr/>
    </dgm:pt>
    <dgm:pt modelId="{CC012B68-29E8-4167-93EF-C2CA0BB3A453}" type="pres">
      <dgm:prSet presAssocID="{F99206EB-AC83-48B5-9BFC-6708900B9CC7}" presName="parTx" presStyleLbl="alignNode1" presStyleIdx="2" presStyleCnt="4">
        <dgm:presLayoutVars>
          <dgm:chMax val="0"/>
          <dgm:chPref val="0"/>
        </dgm:presLayoutVars>
      </dgm:prSet>
      <dgm:spPr/>
    </dgm:pt>
    <dgm:pt modelId="{BA7287A2-F697-434A-819D-29F1DD5CA2BC}" type="pres">
      <dgm:prSet presAssocID="{F99206EB-AC83-48B5-9BFC-6708900B9CC7}" presName="desTx" presStyleLbl="alignAccFollowNode1" presStyleIdx="2" presStyleCnt="4">
        <dgm:presLayoutVars/>
      </dgm:prSet>
      <dgm:spPr/>
    </dgm:pt>
    <dgm:pt modelId="{5D62C4A4-2E5E-472C-A78C-1755B3BE404D}" type="pres">
      <dgm:prSet presAssocID="{DB375BE0-B425-4DE6-906E-C2723951E0DC}" presName="space" presStyleCnt="0"/>
      <dgm:spPr/>
    </dgm:pt>
    <dgm:pt modelId="{7A0B578E-98D1-413A-9340-2A2EC19F5ACC}" type="pres">
      <dgm:prSet presAssocID="{E8C4C8A2-4039-41B1-AFF1-30C92D4A8EEE}" presName="composite" presStyleCnt="0"/>
      <dgm:spPr/>
    </dgm:pt>
    <dgm:pt modelId="{8DE432D6-1ABB-44C6-8F5C-576754788726}" type="pres">
      <dgm:prSet presAssocID="{E8C4C8A2-4039-41B1-AFF1-30C92D4A8EEE}" presName="parTx" presStyleLbl="alignNode1" presStyleIdx="3" presStyleCnt="4">
        <dgm:presLayoutVars>
          <dgm:chMax val="0"/>
          <dgm:chPref val="0"/>
        </dgm:presLayoutVars>
      </dgm:prSet>
      <dgm:spPr/>
    </dgm:pt>
    <dgm:pt modelId="{BC5305B4-41EB-4A88-B598-512612C8E7CF}" type="pres">
      <dgm:prSet presAssocID="{E8C4C8A2-4039-41B1-AFF1-30C92D4A8EEE}" presName="desTx" presStyleLbl="alignAccFollowNode1" presStyleIdx="3" presStyleCnt="4">
        <dgm:presLayoutVars/>
      </dgm:prSet>
      <dgm:spPr/>
    </dgm:pt>
  </dgm:ptLst>
  <dgm:cxnLst>
    <dgm:cxn modelId="{EFC64505-4C1B-464A-9402-D2EC59F0E2DE}" srcId="{F99206EB-AC83-48B5-9BFC-6708900B9CC7}" destId="{5B5E3547-9D96-4761-BA28-FC5D69EFCB54}" srcOrd="1" destOrd="0" parTransId="{E6212D22-833D-4E37-A45B-B132BFF322C2}" sibTransId="{D60670D0-605B-4D7A-AC2A-DE1CDBC0B6E0}"/>
    <dgm:cxn modelId="{3F297A0C-B7AE-4584-A5DB-94EB20267FC9}" srcId="{346966D6-654D-477A-920A-DCD4B896D73A}" destId="{0E664E6A-46FC-4B60-9431-B5AA083ECBC6}" srcOrd="2" destOrd="0" parTransId="{9F5A613D-3FCD-4591-BC58-C2D933CEC5E4}" sibTransId="{14C5C0B7-CB15-416B-99F4-A11101286281}"/>
    <dgm:cxn modelId="{9004351D-71DD-4DB3-91EE-74B56E844FB2}" srcId="{CD584B6B-95F7-4DF1-9ACE-7346AD672B89}" destId="{E8C4C8A2-4039-41B1-AFF1-30C92D4A8EEE}" srcOrd="3" destOrd="0" parTransId="{0570BA6B-157D-4727-9C44-742B885F7C1B}" sibTransId="{4941E73A-D9D5-4CC5-9405-8F9375FCDD48}"/>
    <dgm:cxn modelId="{DD79EC1D-0B48-477D-8454-B2AE1C381F6D}" srcId="{4267B30A-B4A0-4977-B2C7-4D828BF01AE6}" destId="{A83CA3C4-E0D8-44D2-A264-5A5ECA4C39EC}" srcOrd="0" destOrd="0" parTransId="{D4645F5B-9829-408A-B078-69CCD4C7469F}" sibTransId="{9F9175E9-EFE3-465C-9C59-3B37C538DBA8}"/>
    <dgm:cxn modelId="{2FD31932-4420-4056-995A-F27FBD6D4089}" srcId="{F99206EB-AC83-48B5-9BFC-6708900B9CC7}" destId="{4A835B15-C62E-4CA9-B775-63DD60A56D80}" srcOrd="0" destOrd="0" parTransId="{4AD5010F-6AFE-43C9-89B4-323BB1AF3279}" sibTransId="{425F0420-8639-46C1-A32E-0C9851207071}"/>
    <dgm:cxn modelId="{FF5F6F37-776F-4638-BFFD-143724C276A0}" srcId="{CD584B6B-95F7-4DF1-9ACE-7346AD672B89}" destId="{346966D6-654D-477A-920A-DCD4B896D73A}" srcOrd="0" destOrd="0" parTransId="{EE85417C-4528-4494-B789-65F6C2B966FA}" sibTransId="{71B2E68A-C04E-44C1-B45E-421319E88723}"/>
    <dgm:cxn modelId="{12D7963D-2708-4830-9F8F-833E4BE84FF8}" type="presOf" srcId="{876718FE-B96E-4279-AB99-80DE788BDC65}" destId="{BC5305B4-41EB-4A88-B598-512612C8E7CF}" srcOrd="0" destOrd="0" presId="urn:microsoft.com/office/officeart/2016/7/layout/ChevronBlockProcess"/>
    <dgm:cxn modelId="{0DEACF3F-0C6A-4B39-9693-DBAE600C54AC}" srcId="{E8C4C8A2-4039-41B1-AFF1-30C92D4A8EEE}" destId="{876718FE-B96E-4279-AB99-80DE788BDC65}" srcOrd="0" destOrd="0" parTransId="{C7B6B8E8-3FCD-4306-896C-6BB605537F61}" sibTransId="{ADEB932B-9BC1-42F0-9F54-855D0D174869}"/>
    <dgm:cxn modelId="{FEDC6B5E-7DF0-45DD-B847-0FFF994FDAB6}" type="presOf" srcId="{5B5E3547-9D96-4761-BA28-FC5D69EFCB54}" destId="{BA7287A2-F697-434A-819D-29F1DD5CA2BC}" srcOrd="0" destOrd="1" presId="urn:microsoft.com/office/officeart/2016/7/layout/ChevronBlockProcess"/>
    <dgm:cxn modelId="{0E09CA43-1568-4461-9D1A-A146D04DE2AF}" srcId="{CD584B6B-95F7-4DF1-9ACE-7346AD672B89}" destId="{4267B30A-B4A0-4977-B2C7-4D828BF01AE6}" srcOrd="1" destOrd="0" parTransId="{48679786-CEA8-4DC5-AEEB-E31DB9808812}" sibTransId="{F7D666F9-01B5-4E83-8E2F-EE79C47F9E92}"/>
    <dgm:cxn modelId="{7F697A51-5EFA-4B33-BF29-93D9483CA88D}" type="presOf" srcId="{346966D6-654D-477A-920A-DCD4B896D73A}" destId="{6A24E565-309E-4AF2-96BB-FB5459869AFE}" srcOrd="0" destOrd="0" presId="urn:microsoft.com/office/officeart/2016/7/layout/ChevronBlockProcess"/>
    <dgm:cxn modelId="{8899A971-FFBF-46BD-9054-42FDDB593A3D}" type="presOf" srcId="{0E664E6A-46FC-4B60-9431-B5AA083ECBC6}" destId="{3DAFAA9E-4B7A-4172-B7B9-FB4ECBD8738B}" srcOrd="0" destOrd="2" presId="urn:microsoft.com/office/officeart/2016/7/layout/ChevronBlockProcess"/>
    <dgm:cxn modelId="{FD2BAA74-78C6-41BA-8B4B-63E3C75C7441}" srcId="{346966D6-654D-477A-920A-DCD4B896D73A}" destId="{CDD45A57-459D-4F2C-8C1F-854C6A6946BA}" srcOrd="1" destOrd="0" parTransId="{3D0B7AA2-EC01-4B1C-98B3-621ED63B80D2}" sibTransId="{36EDDAEC-9868-43B0-A054-EED5A7C1A3BE}"/>
    <dgm:cxn modelId="{852A8F81-DE03-4743-BDC4-05C6DAB993C8}" type="presOf" srcId="{4A835B15-C62E-4CA9-B775-63DD60A56D80}" destId="{BA7287A2-F697-434A-819D-29F1DD5CA2BC}" srcOrd="0" destOrd="0" presId="urn:microsoft.com/office/officeart/2016/7/layout/ChevronBlockProcess"/>
    <dgm:cxn modelId="{37723886-D3C1-4BC9-AF76-FE823FFE440F}" srcId="{CD584B6B-95F7-4DF1-9ACE-7346AD672B89}" destId="{F99206EB-AC83-48B5-9BFC-6708900B9CC7}" srcOrd="2" destOrd="0" parTransId="{C7D43262-FC45-4039-8E21-B68A1D12BF15}" sibTransId="{DB375BE0-B425-4DE6-906E-C2723951E0DC}"/>
    <dgm:cxn modelId="{1B7AB58C-DEDB-41C6-B330-5C45A32F5678}" type="presOf" srcId="{A83CA3C4-E0D8-44D2-A264-5A5ECA4C39EC}" destId="{C0533293-3796-45B3-8B5D-8FBB7AC74702}" srcOrd="0" destOrd="0" presId="urn:microsoft.com/office/officeart/2016/7/layout/ChevronBlockProcess"/>
    <dgm:cxn modelId="{B283E4A4-053A-450E-ABBA-D93CCB618A85}" type="presOf" srcId="{CD584B6B-95F7-4DF1-9ACE-7346AD672B89}" destId="{26AF09BA-13EB-4CF9-8AC7-3B9ABEFD315E}" srcOrd="0" destOrd="0" presId="urn:microsoft.com/office/officeart/2016/7/layout/ChevronBlockProcess"/>
    <dgm:cxn modelId="{459D59B0-F7D1-4F30-A442-3BE1AF2D7A5E}" type="presOf" srcId="{CDD45A57-459D-4F2C-8C1F-854C6A6946BA}" destId="{3DAFAA9E-4B7A-4172-B7B9-FB4ECBD8738B}" srcOrd="0" destOrd="1" presId="urn:microsoft.com/office/officeart/2016/7/layout/ChevronBlockProcess"/>
    <dgm:cxn modelId="{1BF834C3-EB95-4B07-B56F-16C3888DB43C}" type="presOf" srcId="{4267B30A-B4A0-4977-B2C7-4D828BF01AE6}" destId="{9D42846A-F6C1-4621-8102-0972F3F4D4C2}" srcOrd="0" destOrd="0" presId="urn:microsoft.com/office/officeart/2016/7/layout/ChevronBlockProcess"/>
    <dgm:cxn modelId="{F18C26CB-7EED-4F93-8409-C014216C786D}" type="presOf" srcId="{E8C4C8A2-4039-41B1-AFF1-30C92D4A8EEE}" destId="{8DE432D6-1ABB-44C6-8F5C-576754788726}" srcOrd="0" destOrd="0" presId="urn:microsoft.com/office/officeart/2016/7/layout/ChevronBlockProcess"/>
    <dgm:cxn modelId="{8A6B75D3-FBB6-4A22-99C1-FDC75603AFDC}" type="presOf" srcId="{87B95766-EB54-4E68-801B-E062948D55BE}" destId="{3DAFAA9E-4B7A-4172-B7B9-FB4ECBD8738B}" srcOrd="0" destOrd="0" presId="urn:microsoft.com/office/officeart/2016/7/layout/ChevronBlockProcess"/>
    <dgm:cxn modelId="{35BF65E6-EC18-4CC5-8BAF-060B3B7F6DFE}" type="presOf" srcId="{F99206EB-AC83-48B5-9BFC-6708900B9CC7}" destId="{CC012B68-29E8-4167-93EF-C2CA0BB3A453}" srcOrd="0" destOrd="0" presId="urn:microsoft.com/office/officeart/2016/7/layout/ChevronBlockProcess"/>
    <dgm:cxn modelId="{8A8EF9EE-CB23-44EB-B595-6E4FC53F05E3}" srcId="{346966D6-654D-477A-920A-DCD4B896D73A}" destId="{87B95766-EB54-4E68-801B-E062948D55BE}" srcOrd="0" destOrd="0" parTransId="{AE282994-68A7-4F87-8098-AC1B841346CE}" sibTransId="{918A46A9-4954-4A38-8368-C45AF4D463DD}"/>
    <dgm:cxn modelId="{A4280546-001B-4481-A685-17904F506B43}" type="presParOf" srcId="{26AF09BA-13EB-4CF9-8AC7-3B9ABEFD315E}" destId="{092B1624-7D8B-4D46-AF6D-54CCB7670004}" srcOrd="0" destOrd="0" presId="urn:microsoft.com/office/officeart/2016/7/layout/ChevronBlockProcess"/>
    <dgm:cxn modelId="{B27914CF-9218-4A9C-9618-FB9911FFB3F8}" type="presParOf" srcId="{092B1624-7D8B-4D46-AF6D-54CCB7670004}" destId="{6A24E565-309E-4AF2-96BB-FB5459869AFE}" srcOrd="0" destOrd="0" presId="urn:microsoft.com/office/officeart/2016/7/layout/ChevronBlockProcess"/>
    <dgm:cxn modelId="{D6EBC348-30CD-4E51-B1C7-F0CEC0306873}" type="presParOf" srcId="{092B1624-7D8B-4D46-AF6D-54CCB7670004}" destId="{3DAFAA9E-4B7A-4172-B7B9-FB4ECBD8738B}" srcOrd="1" destOrd="0" presId="urn:microsoft.com/office/officeart/2016/7/layout/ChevronBlockProcess"/>
    <dgm:cxn modelId="{59593E79-5458-4621-A5E5-F6C543761163}" type="presParOf" srcId="{26AF09BA-13EB-4CF9-8AC7-3B9ABEFD315E}" destId="{C6F71775-5EC2-4521-9F83-F30A9F39C343}" srcOrd="1" destOrd="0" presId="urn:microsoft.com/office/officeart/2016/7/layout/ChevronBlockProcess"/>
    <dgm:cxn modelId="{8044FAD0-89E2-49E5-84FD-A26BD07887BB}" type="presParOf" srcId="{26AF09BA-13EB-4CF9-8AC7-3B9ABEFD315E}" destId="{E7716932-F04A-4F9D-9EF0-89208FF37D0D}" srcOrd="2" destOrd="0" presId="urn:microsoft.com/office/officeart/2016/7/layout/ChevronBlockProcess"/>
    <dgm:cxn modelId="{40344718-D259-4F62-8A5F-89CB314F80F7}" type="presParOf" srcId="{E7716932-F04A-4F9D-9EF0-89208FF37D0D}" destId="{9D42846A-F6C1-4621-8102-0972F3F4D4C2}" srcOrd="0" destOrd="0" presId="urn:microsoft.com/office/officeart/2016/7/layout/ChevronBlockProcess"/>
    <dgm:cxn modelId="{02817D41-87D4-4A92-B87C-D846AD73F697}" type="presParOf" srcId="{E7716932-F04A-4F9D-9EF0-89208FF37D0D}" destId="{C0533293-3796-45B3-8B5D-8FBB7AC74702}" srcOrd="1" destOrd="0" presId="urn:microsoft.com/office/officeart/2016/7/layout/ChevronBlockProcess"/>
    <dgm:cxn modelId="{02107BDF-3331-41FD-8317-33854DC22CC6}" type="presParOf" srcId="{26AF09BA-13EB-4CF9-8AC7-3B9ABEFD315E}" destId="{F43D846C-E2CB-4890-B6C5-2DF69CFCFEC1}" srcOrd="3" destOrd="0" presId="urn:microsoft.com/office/officeart/2016/7/layout/ChevronBlockProcess"/>
    <dgm:cxn modelId="{BE2B1D54-7C06-48B9-8A92-1A6E180BC6DA}" type="presParOf" srcId="{26AF09BA-13EB-4CF9-8AC7-3B9ABEFD315E}" destId="{1207C401-62EB-434B-85DF-1B57AE3C94DD}" srcOrd="4" destOrd="0" presId="urn:microsoft.com/office/officeart/2016/7/layout/ChevronBlockProcess"/>
    <dgm:cxn modelId="{D492EFA9-E2D7-4FE4-8F7C-BEA72A3E6BF5}" type="presParOf" srcId="{1207C401-62EB-434B-85DF-1B57AE3C94DD}" destId="{CC012B68-29E8-4167-93EF-C2CA0BB3A453}" srcOrd="0" destOrd="0" presId="urn:microsoft.com/office/officeart/2016/7/layout/ChevronBlockProcess"/>
    <dgm:cxn modelId="{BD225BB0-2EAB-444F-A83C-0A1FA1401B7D}" type="presParOf" srcId="{1207C401-62EB-434B-85DF-1B57AE3C94DD}" destId="{BA7287A2-F697-434A-819D-29F1DD5CA2BC}" srcOrd="1" destOrd="0" presId="urn:microsoft.com/office/officeart/2016/7/layout/ChevronBlockProcess"/>
    <dgm:cxn modelId="{91232AE5-8805-4A6E-8DE4-3CD4B10A84DC}" type="presParOf" srcId="{26AF09BA-13EB-4CF9-8AC7-3B9ABEFD315E}" destId="{5D62C4A4-2E5E-472C-A78C-1755B3BE404D}" srcOrd="5" destOrd="0" presId="urn:microsoft.com/office/officeart/2016/7/layout/ChevronBlockProcess"/>
    <dgm:cxn modelId="{5FF6AF93-8621-4853-B24C-C9C60FF3A0DB}" type="presParOf" srcId="{26AF09BA-13EB-4CF9-8AC7-3B9ABEFD315E}" destId="{7A0B578E-98D1-413A-9340-2A2EC19F5ACC}" srcOrd="6" destOrd="0" presId="urn:microsoft.com/office/officeart/2016/7/layout/ChevronBlockProcess"/>
    <dgm:cxn modelId="{A2763069-4DA2-4CD7-A331-AE94A4209E07}" type="presParOf" srcId="{7A0B578E-98D1-413A-9340-2A2EC19F5ACC}" destId="{8DE432D6-1ABB-44C6-8F5C-576754788726}" srcOrd="0" destOrd="0" presId="urn:microsoft.com/office/officeart/2016/7/layout/ChevronBlockProcess"/>
    <dgm:cxn modelId="{224E395C-6B48-4944-A26E-F645E026B14D}" type="presParOf" srcId="{7A0B578E-98D1-413A-9340-2A2EC19F5ACC}" destId="{BC5305B4-41EB-4A88-B598-512612C8E7CF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81FAF4-D8C2-4226-B37D-C84153255187}" type="doc">
      <dgm:prSet loTypeId="urn:microsoft.com/office/officeart/2018/2/layout/IconVerticalSolidList" loCatId="icon" qsTypeId="urn:microsoft.com/office/officeart/2005/8/quickstyle/3d1" qsCatId="3D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5B95F00-1B66-4EAE-9C84-9B3109BFA3B0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3065C13C-4B73-4D0F-940E-A986BE748DA0}" type="parTrans" cxnId="{0AA13464-42EC-47A8-B21C-1434343065CE}">
      <dgm:prSet/>
      <dgm:spPr/>
      <dgm:t>
        <a:bodyPr/>
        <a:lstStyle/>
        <a:p>
          <a:endParaRPr lang="en-US"/>
        </a:p>
      </dgm:t>
    </dgm:pt>
    <dgm:pt modelId="{C625CB7B-F814-424B-A9C9-510849D10807}" type="sibTrans" cxnId="{0AA13464-42EC-47A8-B21C-1434343065CE}">
      <dgm:prSet/>
      <dgm:spPr/>
      <dgm:t>
        <a:bodyPr/>
        <a:lstStyle/>
        <a:p>
          <a:endParaRPr lang="en-US"/>
        </a:p>
      </dgm:t>
    </dgm:pt>
    <dgm:pt modelId="{0E2A9A20-11D0-49E0-B0AB-3758E8E64A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</a:t>
          </a:r>
          <a:r>
            <a:rPr lang="en-US" dirty="0">
              <a:solidFill>
                <a:schemeClr val="tx1"/>
              </a:solidFill>
            </a:rPr>
            <a:t>Instructor</a:t>
          </a:r>
          <a:r>
            <a:rPr lang="en-US" dirty="0">
              <a:solidFill>
                <a:srgbClr val="FF0000"/>
              </a:solidFill>
            </a:rPr>
            <a:t> </a:t>
          </a:r>
          <a:r>
            <a:rPr lang="en-US" dirty="0"/>
            <a:t>will be available to support the student teacher and cooperating teacher as needed throughout the pre-student teaching experience.</a:t>
          </a:r>
        </a:p>
      </dgm:t>
    </dgm:pt>
    <dgm:pt modelId="{8144D8F8-9FE6-4DA6-A60D-13FB61904174}" type="sibTrans" cxnId="{7EBDE150-FD4A-4936-B52F-AE555045DAB8}">
      <dgm:prSet/>
      <dgm:spPr/>
      <dgm:t>
        <a:bodyPr/>
        <a:lstStyle/>
        <a:p>
          <a:endParaRPr lang="en-US"/>
        </a:p>
      </dgm:t>
    </dgm:pt>
    <dgm:pt modelId="{729A2B6D-DF92-4850-818C-9C7FD0353395}" type="parTrans" cxnId="{7EBDE150-FD4A-4936-B52F-AE555045DAB8}">
      <dgm:prSet/>
      <dgm:spPr/>
      <dgm:t>
        <a:bodyPr/>
        <a:lstStyle/>
        <a:p>
          <a:endParaRPr lang="en-US"/>
        </a:p>
      </dgm:t>
    </dgm:pt>
    <dgm:pt modelId="{9E857163-C873-4176-8118-4A4EC8AF28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Program Administrator is available to answer any questions regarding the pre-student teaching placement and general requirements. </a:t>
          </a:r>
        </a:p>
      </dgm:t>
    </dgm:pt>
    <dgm:pt modelId="{98B20933-4841-4693-B2E5-DA9D82B8C2DE}" type="sibTrans" cxnId="{6BD7DAE5-3611-43DE-81B7-25D894F5EAB4}">
      <dgm:prSet/>
      <dgm:spPr/>
      <dgm:t>
        <a:bodyPr/>
        <a:lstStyle/>
        <a:p>
          <a:endParaRPr lang="en-US"/>
        </a:p>
      </dgm:t>
    </dgm:pt>
    <dgm:pt modelId="{7154F935-91F4-457A-BABB-C074BF217128}" type="parTrans" cxnId="{6BD7DAE5-3611-43DE-81B7-25D894F5EAB4}">
      <dgm:prSet/>
      <dgm:spPr/>
      <dgm:t>
        <a:bodyPr/>
        <a:lstStyle/>
        <a:p>
          <a:endParaRPr lang="en-US"/>
        </a:p>
      </dgm:t>
    </dgm:pt>
    <dgm:pt modelId="{68C663D6-28BB-4F8E-90D4-79285CC96E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Educate-WI </a:t>
          </a:r>
          <a:r>
            <a:rPr lang="en-US" dirty="0">
              <a:solidFill>
                <a:schemeClr val="tx1"/>
              </a:solidFill>
            </a:rPr>
            <a:t>Instructor</a:t>
          </a:r>
          <a:r>
            <a:rPr lang="en-US" dirty="0"/>
            <a:t>  </a:t>
          </a:r>
        </a:p>
      </dgm:t>
    </dgm:pt>
    <dgm:pt modelId="{9067FC3D-FCC2-4741-AA20-CC7059EA8A3E}" type="parTrans" cxnId="{D920276C-A927-4786-A208-5AAC06E5EDB1}">
      <dgm:prSet/>
      <dgm:spPr/>
      <dgm:t>
        <a:bodyPr/>
        <a:lstStyle/>
        <a:p>
          <a:endParaRPr lang="en-US"/>
        </a:p>
      </dgm:t>
    </dgm:pt>
    <dgm:pt modelId="{B9728E1F-DF20-43BD-8B54-42A3D817D2F4}" type="sibTrans" cxnId="{D920276C-A927-4786-A208-5AAC06E5EDB1}">
      <dgm:prSet/>
      <dgm:spPr/>
      <dgm:t>
        <a:bodyPr/>
        <a:lstStyle/>
        <a:p>
          <a:endParaRPr lang="en-US"/>
        </a:p>
      </dgm:t>
    </dgm:pt>
    <dgm:pt modelId="{D1D6E28F-FB72-412D-AE76-EA3BC66046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Program Administrator</a:t>
          </a:r>
        </a:p>
      </dgm:t>
    </dgm:pt>
    <dgm:pt modelId="{990AC73F-5D7D-4874-81F8-7D0B26E7C666}" type="parTrans" cxnId="{178620CC-77C7-4EEB-A24F-9610AD3448F7}">
      <dgm:prSet/>
      <dgm:spPr/>
      <dgm:t>
        <a:bodyPr/>
        <a:lstStyle/>
        <a:p>
          <a:endParaRPr lang="en-US"/>
        </a:p>
      </dgm:t>
    </dgm:pt>
    <dgm:pt modelId="{3C944A0E-B199-4C48-9860-47C04C6E4FA0}" type="sibTrans" cxnId="{178620CC-77C7-4EEB-A24F-9610AD3448F7}">
      <dgm:prSet/>
      <dgm:spPr/>
      <dgm:t>
        <a:bodyPr/>
        <a:lstStyle/>
        <a:p>
          <a:endParaRPr lang="en-US"/>
        </a:p>
      </dgm:t>
    </dgm:pt>
    <dgm:pt modelId="{9E82252A-E203-4008-8CB0-BAF348323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Program Director will provide direct support to the team if the student is not demonstrating proficiency. </a:t>
          </a:r>
        </a:p>
      </dgm:t>
    </dgm:pt>
    <dgm:pt modelId="{1164DBEF-7384-46A3-82E1-FE07C232F917}" type="parTrans" cxnId="{F8E2486D-6F90-4973-815D-84D9BD7FACF8}">
      <dgm:prSet/>
      <dgm:spPr/>
      <dgm:t>
        <a:bodyPr/>
        <a:lstStyle/>
        <a:p>
          <a:endParaRPr lang="en-US"/>
        </a:p>
      </dgm:t>
    </dgm:pt>
    <dgm:pt modelId="{6D9B98B3-E146-4B02-9D05-519DB404E0D2}" type="sibTrans" cxnId="{F8E2486D-6F90-4973-815D-84D9BD7FACF8}">
      <dgm:prSet/>
      <dgm:spPr/>
      <dgm:t>
        <a:bodyPr/>
        <a:lstStyle/>
        <a:p>
          <a:endParaRPr lang="en-US"/>
        </a:p>
      </dgm:t>
    </dgm:pt>
    <dgm:pt modelId="{D4E36A7A-470B-4F71-BBD6-19DE4BF67989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5F44D29D-E951-457D-84E8-19B267428F42}" type="parTrans" cxnId="{78C8CF12-15E2-4F0F-84BB-D7E31DF863DD}">
      <dgm:prSet/>
      <dgm:spPr/>
      <dgm:t>
        <a:bodyPr/>
        <a:lstStyle/>
        <a:p>
          <a:endParaRPr lang="en-US"/>
        </a:p>
      </dgm:t>
    </dgm:pt>
    <dgm:pt modelId="{38B3086E-5C59-4FE3-B561-3948EBBF6A13}" type="sibTrans" cxnId="{78C8CF12-15E2-4F0F-84BB-D7E31DF863DD}">
      <dgm:prSet/>
      <dgm:spPr/>
      <dgm:t>
        <a:bodyPr/>
        <a:lstStyle/>
        <a:p>
          <a:endParaRPr lang="en-US"/>
        </a:p>
      </dgm:t>
    </dgm:pt>
    <dgm:pt modelId="{D8C6BFEF-C342-4C20-BD7F-1736B82AD90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Program </a:t>
          </a:r>
          <a:r>
            <a:rPr lang="en-US" dirty="0"/>
            <a:t>Director</a:t>
          </a:r>
        </a:p>
      </dgm:t>
    </dgm:pt>
    <dgm:pt modelId="{2B3D6954-DCA4-4957-8B36-3211580D6AF3}" type="parTrans" cxnId="{950EBB58-EA4B-4DE9-B3BF-9B2B5DEF98B4}">
      <dgm:prSet/>
      <dgm:spPr/>
      <dgm:t>
        <a:bodyPr/>
        <a:lstStyle/>
        <a:p>
          <a:endParaRPr lang="en-US"/>
        </a:p>
      </dgm:t>
    </dgm:pt>
    <dgm:pt modelId="{389A5264-6759-4906-BA46-935FE360BB13}" type="sibTrans" cxnId="{950EBB58-EA4B-4DE9-B3BF-9B2B5DEF98B4}">
      <dgm:prSet/>
      <dgm:spPr/>
      <dgm:t>
        <a:bodyPr/>
        <a:lstStyle/>
        <a:p>
          <a:endParaRPr lang="en-US"/>
        </a:p>
      </dgm:t>
    </dgm:pt>
    <dgm:pt modelId="{8D40D191-963E-4F6C-8256-9E3C9060E90F}" type="pres">
      <dgm:prSet presAssocID="{4B81FAF4-D8C2-4226-B37D-C84153255187}" presName="root" presStyleCnt="0">
        <dgm:presLayoutVars>
          <dgm:dir/>
          <dgm:resizeHandles val="exact"/>
        </dgm:presLayoutVars>
      </dgm:prSet>
      <dgm:spPr/>
    </dgm:pt>
    <dgm:pt modelId="{8C870A5B-A4EB-464A-9815-1A0898DA7783}" type="pres">
      <dgm:prSet presAssocID="{B5B95F00-1B66-4EAE-9C84-9B3109BFA3B0}" presName="compNode" presStyleCnt="0"/>
      <dgm:spPr/>
    </dgm:pt>
    <dgm:pt modelId="{EADCC3F2-B559-4249-8476-7E43FD234584}" type="pres">
      <dgm:prSet presAssocID="{B5B95F00-1B66-4EAE-9C84-9B3109BFA3B0}" presName="bgRect" presStyleLbl="bgShp" presStyleIdx="0" presStyleCnt="4" custFlipVert="1" custFlipHor="1" custScaleX="9211" custScaleY="22035" custLinFactY="43263" custLinFactNeighborX="7046" custLinFactNeighborY="100000"/>
      <dgm:spPr/>
    </dgm:pt>
    <dgm:pt modelId="{5ED25264-CE8C-47B5-B8B2-3728C6105210}" type="pres">
      <dgm:prSet presAssocID="{B5B95F00-1B66-4EAE-9C84-9B3109BFA3B0}" presName="iconRect" presStyleLbl="node1" presStyleIdx="0" presStyleCnt="4" custFlipVert="0" custFlipHor="0" custScaleX="44484" custScaleY="41666" custLinFactY="90710" custLinFactNeighborX="34041" custLinFactNeighborY="100000"/>
      <dgm:spPr/>
    </dgm:pt>
    <dgm:pt modelId="{CA70B1F2-D65D-4AAD-A95E-4AEA333CFB9E}" type="pres">
      <dgm:prSet presAssocID="{B5B95F00-1B66-4EAE-9C84-9B3109BFA3B0}" presName="spaceRect" presStyleCnt="0"/>
      <dgm:spPr/>
    </dgm:pt>
    <dgm:pt modelId="{3F690B2F-E148-4112-8B3E-0BD9868494F1}" type="pres">
      <dgm:prSet presAssocID="{B5B95F00-1B66-4EAE-9C84-9B3109BFA3B0}" presName="parTx" presStyleLbl="revTx" presStyleIdx="0" presStyleCnt="8" custLinFactNeighborX="11355" custLinFactNeighborY="-197">
        <dgm:presLayoutVars>
          <dgm:chMax val="0"/>
          <dgm:chPref val="0"/>
        </dgm:presLayoutVars>
      </dgm:prSet>
      <dgm:spPr/>
    </dgm:pt>
    <dgm:pt modelId="{F2BA414F-E6ED-42BB-9E1E-11B22CCEA297}" type="pres">
      <dgm:prSet presAssocID="{B5B95F00-1B66-4EAE-9C84-9B3109BFA3B0}" presName="desTx" presStyleLbl="revTx" presStyleIdx="1" presStyleCnt="8">
        <dgm:presLayoutVars/>
      </dgm:prSet>
      <dgm:spPr/>
    </dgm:pt>
    <dgm:pt modelId="{0FB4598E-FF20-4B8E-970A-273A07A4EC45}" type="pres">
      <dgm:prSet presAssocID="{C625CB7B-F814-424B-A9C9-510849D10807}" presName="sibTrans" presStyleCnt="0"/>
      <dgm:spPr/>
    </dgm:pt>
    <dgm:pt modelId="{7FDF220B-3EF3-4313-872D-7A000B364AB2}" type="pres">
      <dgm:prSet presAssocID="{68C663D6-28BB-4F8E-90D4-79285CC96E19}" presName="compNode" presStyleCnt="0"/>
      <dgm:spPr/>
    </dgm:pt>
    <dgm:pt modelId="{432CC8BF-E520-4152-B48F-5367D7A5396C}" type="pres">
      <dgm:prSet presAssocID="{68C663D6-28BB-4F8E-90D4-79285CC96E19}" presName="bgRect" presStyleLbl="bgShp" presStyleIdx="1" presStyleCnt="4"/>
      <dgm:spPr/>
    </dgm:pt>
    <dgm:pt modelId="{B8D47593-70CC-411B-A9F6-B91B9EC50380}" type="pres">
      <dgm:prSet presAssocID="{68C663D6-28BB-4F8E-90D4-79285CC96E19}" presName="iconRect" presStyleLbl="node1" presStyleIdx="1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73BCB4D8-1218-4D19-96DC-1B1C040C2505}" type="pres">
      <dgm:prSet presAssocID="{68C663D6-28BB-4F8E-90D4-79285CC96E19}" presName="spaceRect" presStyleCnt="0"/>
      <dgm:spPr/>
    </dgm:pt>
    <dgm:pt modelId="{2362C50C-1377-46EA-A1F4-2D5BE7B1C0D3}" type="pres">
      <dgm:prSet presAssocID="{68C663D6-28BB-4F8E-90D4-79285CC96E19}" presName="parTx" presStyleLbl="revTx" presStyleIdx="2" presStyleCnt="8">
        <dgm:presLayoutVars>
          <dgm:chMax val="0"/>
          <dgm:chPref val="0"/>
        </dgm:presLayoutVars>
      </dgm:prSet>
      <dgm:spPr/>
    </dgm:pt>
    <dgm:pt modelId="{A40F9CAA-1A7F-4291-80A4-726D703B5F8E}" type="pres">
      <dgm:prSet presAssocID="{68C663D6-28BB-4F8E-90D4-79285CC96E19}" presName="desTx" presStyleLbl="revTx" presStyleIdx="3" presStyleCnt="8">
        <dgm:presLayoutVars/>
      </dgm:prSet>
      <dgm:spPr/>
    </dgm:pt>
    <dgm:pt modelId="{E888C26F-FD4D-40DD-82EB-7D04F5A67222}" type="pres">
      <dgm:prSet presAssocID="{B9728E1F-DF20-43BD-8B54-42A3D817D2F4}" presName="sibTrans" presStyleCnt="0"/>
      <dgm:spPr/>
    </dgm:pt>
    <dgm:pt modelId="{D180CD14-D720-41BF-8CAA-2C879C3E27CE}" type="pres">
      <dgm:prSet presAssocID="{D1D6E28F-FB72-412D-AE76-EA3BC6604694}" presName="compNode" presStyleCnt="0"/>
      <dgm:spPr/>
    </dgm:pt>
    <dgm:pt modelId="{D1324BC6-60E8-431F-9EE0-C9A3FA3C2805}" type="pres">
      <dgm:prSet presAssocID="{D1D6E28F-FB72-412D-AE76-EA3BC6604694}" presName="bgRect" presStyleLbl="bgShp" presStyleIdx="2" presStyleCnt="4" custLinFactNeighborX="46" custLinFactNeighborY="1100"/>
      <dgm:spPr/>
    </dgm:pt>
    <dgm:pt modelId="{2D739047-1043-46A1-BEE3-F8A90491F49D}" type="pres">
      <dgm:prSet presAssocID="{D1D6E28F-FB72-412D-AE76-EA3BC6604694}" presName="icon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96A12828-137D-45FB-8890-F3C6CACC94A2}" type="pres">
      <dgm:prSet presAssocID="{D1D6E28F-FB72-412D-AE76-EA3BC6604694}" presName="spaceRect" presStyleCnt="0"/>
      <dgm:spPr/>
    </dgm:pt>
    <dgm:pt modelId="{BEFD9839-4AF9-41DA-9A56-B1E7520EB582}" type="pres">
      <dgm:prSet presAssocID="{D1D6E28F-FB72-412D-AE76-EA3BC6604694}" presName="parTx" presStyleLbl="revTx" presStyleIdx="4" presStyleCnt="8">
        <dgm:presLayoutVars>
          <dgm:chMax val="0"/>
          <dgm:chPref val="0"/>
        </dgm:presLayoutVars>
      </dgm:prSet>
      <dgm:spPr/>
    </dgm:pt>
    <dgm:pt modelId="{70A70B7E-6616-49CD-BBE0-8363B881ECC2}" type="pres">
      <dgm:prSet presAssocID="{D1D6E28F-FB72-412D-AE76-EA3BC6604694}" presName="desTx" presStyleLbl="revTx" presStyleIdx="5" presStyleCnt="8">
        <dgm:presLayoutVars/>
      </dgm:prSet>
      <dgm:spPr/>
    </dgm:pt>
    <dgm:pt modelId="{F750E286-DB80-4729-AC92-FAADA40FDB6F}" type="pres">
      <dgm:prSet presAssocID="{3C944A0E-B199-4C48-9860-47C04C6E4FA0}" presName="sibTrans" presStyleCnt="0"/>
      <dgm:spPr/>
    </dgm:pt>
    <dgm:pt modelId="{048DECC6-323D-4481-AC50-38D3E4240024}" type="pres">
      <dgm:prSet presAssocID="{D8C6BFEF-C342-4C20-BD7F-1736B82AD900}" presName="compNode" presStyleCnt="0"/>
      <dgm:spPr/>
    </dgm:pt>
    <dgm:pt modelId="{CB6EE349-B62B-456D-8F34-3051EBF18B3B}" type="pres">
      <dgm:prSet presAssocID="{D8C6BFEF-C342-4C20-BD7F-1736B82AD900}" presName="bgRect" presStyleLbl="bgShp" presStyleIdx="3" presStyleCnt="4"/>
      <dgm:spPr/>
    </dgm:pt>
    <dgm:pt modelId="{66155E82-3CE6-493B-9700-C6645AAFDDF2}" type="pres">
      <dgm:prSet presAssocID="{D8C6BFEF-C342-4C20-BD7F-1736B82AD900}" presName="iconRect" presStyleLbl="nod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ntal Health"/>
        </a:ext>
      </dgm:extLst>
    </dgm:pt>
    <dgm:pt modelId="{F0B45F29-3B33-41E0-96B4-7D80E705AFBC}" type="pres">
      <dgm:prSet presAssocID="{D8C6BFEF-C342-4C20-BD7F-1736B82AD900}" presName="spaceRect" presStyleCnt="0"/>
      <dgm:spPr/>
    </dgm:pt>
    <dgm:pt modelId="{EC414C3F-45CD-4D25-B431-8C280EFE903F}" type="pres">
      <dgm:prSet presAssocID="{D8C6BFEF-C342-4C20-BD7F-1736B82AD900}" presName="parTx" presStyleLbl="revTx" presStyleIdx="6" presStyleCnt="8">
        <dgm:presLayoutVars>
          <dgm:chMax val="0"/>
          <dgm:chPref val="0"/>
        </dgm:presLayoutVars>
      </dgm:prSet>
      <dgm:spPr/>
    </dgm:pt>
    <dgm:pt modelId="{B5468187-89FC-44D0-8454-A10BB7C3B31D}" type="pres">
      <dgm:prSet presAssocID="{D8C6BFEF-C342-4C20-BD7F-1736B82AD900}" presName="desTx" presStyleLbl="revTx" presStyleIdx="7" presStyleCnt="8">
        <dgm:presLayoutVars/>
      </dgm:prSet>
      <dgm:spPr/>
    </dgm:pt>
  </dgm:ptLst>
  <dgm:cxnLst>
    <dgm:cxn modelId="{78C8CF12-15E2-4F0F-84BB-D7E31DF863DD}" srcId="{B5B95F00-1B66-4EAE-9C84-9B3109BFA3B0}" destId="{D4E36A7A-470B-4F71-BBD6-19DE4BF67989}" srcOrd="0" destOrd="0" parTransId="{5F44D29D-E951-457D-84E8-19B267428F42}" sibTransId="{38B3086E-5C59-4FE3-B561-3948EBBF6A13}"/>
    <dgm:cxn modelId="{07B0593E-6838-4B8C-8442-670B42C7389D}" type="presOf" srcId="{0E2A9A20-11D0-49E0-B0AB-3758E8E64A27}" destId="{A40F9CAA-1A7F-4291-80A4-726D703B5F8E}" srcOrd="0" destOrd="0" presId="urn:microsoft.com/office/officeart/2018/2/layout/IconVerticalSolidList"/>
    <dgm:cxn modelId="{0AA13464-42EC-47A8-B21C-1434343065CE}" srcId="{4B81FAF4-D8C2-4226-B37D-C84153255187}" destId="{B5B95F00-1B66-4EAE-9C84-9B3109BFA3B0}" srcOrd="0" destOrd="0" parTransId="{3065C13C-4B73-4D0F-940E-A986BE748DA0}" sibTransId="{C625CB7B-F814-424B-A9C9-510849D10807}"/>
    <dgm:cxn modelId="{D920276C-A927-4786-A208-5AAC06E5EDB1}" srcId="{4B81FAF4-D8C2-4226-B37D-C84153255187}" destId="{68C663D6-28BB-4F8E-90D4-79285CC96E19}" srcOrd="1" destOrd="0" parTransId="{9067FC3D-FCC2-4741-AA20-CC7059EA8A3E}" sibTransId="{B9728E1F-DF20-43BD-8B54-42A3D817D2F4}"/>
    <dgm:cxn modelId="{F8E2486D-6F90-4973-815D-84D9BD7FACF8}" srcId="{D8C6BFEF-C342-4C20-BD7F-1736B82AD900}" destId="{9E82252A-E203-4008-8CB0-BAF34832366D}" srcOrd="0" destOrd="0" parTransId="{1164DBEF-7384-46A3-82E1-FE07C232F917}" sibTransId="{6D9B98B3-E146-4B02-9D05-519DB404E0D2}"/>
    <dgm:cxn modelId="{7EBDE150-FD4A-4936-B52F-AE555045DAB8}" srcId="{68C663D6-28BB-4F8E-90D4-79285CC96E19}" destId="{0E2A9A20-11D0-49E0-B0AB-3758E8E64A27}" srcOrd="0" destOrd="0" parTransId="{729A2B6D-DF92-4850-818C-9C7FD0353395}" sibTransId="{8144D8F8-9FE6-4DA6-A60D-13FB61904174}"/>
    <dgm:cxn modelId="{F8020B52-C691-4AFB-9325-3EDF4C6936C0}" type="presOf" srcId="{9E82252A-E203-4008-8CB0-BAF34832366D}" destId="{B5468187-89FC-44D0-8454-A10BB7C3B31D}" srcOrd="0" destOrd="0" presId="urn:microsoft.com/office/officeart/2018/2/layout/IconVerticalSolidList"/>
    <dgm:cxn modelId="{161C8C54-CF97-4A47-BF18-D046E4C97E01}" type="presOf" srcId="{B5B95F00-1B66-4EAE-9C84-9B3109BFA3B0}" destId="{3F690B2F-E148-4112-8B3E-0BD9868494F1}" srcOrd="0" destOrd="0" presId="urn:microsoft.com/office/officeart/2018/2/layout/IconVerticalSolidList"/>
    <dgm:cxn modelId="{950EBB58-EA4B-4DE9-B3BF-9B2B5DEF98B4}" srcId="{4B81FAF4-D8C2-4226-B37D-C84153255187}" destId="{D8C6BFEF-C342-4C20-BD7F-1736B82AD900}" srcOrd="3" destOrd="0" parTransId="{2B3D6954-DCA4-4957-8B36-3211580D6AF3}" sibTransId="{389A5264-6759-4906-BA46-935FE360BB13}"/>
    <dgm:cxn modelId="{F911307B-85DF-4C22-A8C1-599FBDB6BF83}" type="presOf" srcId="{D1D6E28F-FB72-412D-AE76-EA3BC6604694}" destId="{BEFD9839-4AF9-41DA-9A56-B1E7520EB582}" srcOrd="0" destOrd="0" presId="urn:microsoft.com/office/officeart/2018/2/layout/IconVerticalSolidList"/>
    <dgm:cxn modelId="{0F19E97F-7108-45A6-B4BE-EF4BA4012BA9}" type="presOf" srcId="{9E857163-C873-4176-8118-4A4EC8AF28A1}" destId="{70A70B7E-6616-49CD-BBE0-8363B881ECC2}" srcOrd="0" destOrd="0" presId="urn:microsoft.com/office/officeart/2018/2/layout/IconVerticalSolidList"/>
    <dgm:cxn modelId="{580BA886-BC13-46DF-BA89-795FD29ECA8F}" type="presOf" srcId="{4B81FAF4-D8C2-4226-B37D-C84153255187}" destId="{8D40D191-963E-4F6C-8256-9E3C9060E90F}" srcOrd="0" destOrd="0" presId="urn:microsoft.com/office/officeart/2018/2/layout/IconVerticalSolidList"/>
    <dgm:cxn modelId="{178620CC-77C7-4EEB-A24F-9610AD3448F7}" srcId="{4B81FAF4-D8C2-4226-B37D-C84153255187}" destId="{D1D6E28F-FB72-412D-AE76-EA3BC6604694}" srcOrd="2" destOrd="0" parTransId="{990AC73F-5D7D-4874-81F8-7D0B26E7C666}" sibTransId="{3C944A0E-B199-4C48-9860-47C04C6E4FA0}"/>
    <dgm:cxn modelId="{6BD7DAE5-3611-43DE-81B7-25D894F5EAB4}" srcId="{D1D6E28F-FB72-412D-AE76-EA3BC6604694}" destId="{9E857163-C873-4176-8118-4A4EC8AF28A1}" srcOrd="0" destOrd="0" parTransId="{7154F935-91F4-457A-BABB-C074BF217128}" sibTransId="{98B20933-4841-4693-B2E5-DA9D82B8C2DE}"/>
    <dgm:cxn modelId="{BD95BDE8-7720-4991-B061-8F9E6B181006}" type="presOf" srcId="{D8C6BFEF-C342-4C20-BD7F-1736B82AD900}" destId="{EC414C3F-45CD-4D25-B431-8C280EFE903F}" srcOrd="0" destOrd="0" presId="urn:microsoft.com/office/officeart/2018/2/layout/IconVerticalSolidList"/>
    <dgm:cxn modelId="{3FD1F0F3-FC02-481A-B259-2115D9530974}" type="presOf" srcId="{68C663D6-28BB-4F8E-90D4-79285CC96E19}" destId="{2362C50C-1377-46EA-A1F4-2D5BE7B1C0D3}" srcOrd="0" destOrd="0" presId="urn:microsoft.com/office/officeart/2018/2/layout/IconVerticalSolidList"/>
    <dgm:cxn modelId="{59FDFCF4-7A34-434E-A396-06AC00FFE5E6}" type="presOf" srcId="{D4E36A7A-470B-4F71-BBD6-19DE4BF67989}" destId="{F2BA414F-E6ED-42BB-9E1E-11B22CCEA297}" srcOrd="0" destOrd="0" presId="urn:microsoft.com/office/officeart/2018/2/layout/IconVerticalSolidList"/>
    <dgm:cxn modelId="{E89051C5-419E-4080-9649-65C89AFCA2AD}" type="presParOf" srcId="{8D40D191-963E-4F6C-8256-9E3C9060E90F}" destId="{8C870A5B-A4EB-464A-9815-1A0898DA7783}" srcOrd="0" destOrd="0" presId="urn:microsoft.com/office/officeart/2018/2/layout/IconVerticalSolidList"/>
    <dgm:cxn modelId="{946A1068-A028-4639-8655-0525FB471609}" type="presParOf" srcId="{8C870A5B-A4EB-464A-9815-1A0898DA7783}" destId="{EADCC3F2-B559-4249-8476-7E43FD234584}" srcOrd="0" destOrd="0" presId="urn:microsoft.com/office/officeart/2018/2/layout/IconVerticalSolidList"/>
    <dgm:cxn modelId="{DA5D77AB-3709-49D8-A44F-E8236703865B}" type="presParOf" srcId="{8C870A5B-A4EB-464A-9815-1A0898DA7783}" destId="{5ED25264-CE8C-47B5-B8B2-3728C6105210}" srcOrd="1" destOrd="0" presId="urn:microsoft.com/office/officeart/2018/2/layout/IconVerticalSolidList"/>
    <dgm:cxn modelId="{9A1C0A3F-CFF7-40DB-A254-CE6C3410B6FB}" type="presParOf" srcId="{8C870A5B-A4EB-464A-9815-1A0898DA7783}" destId="{CA70B1F2-D65D-4AAD-A95E-4AEA333CFB9E}" srcOrd="2" destOrd="0" presId="urn:microsoft.com/office/officeart/2018/2/layout/IconVerticalSolidList"/>
    <dgm:cxn modelId="{DB0D5F9C-8AE1-4207-BC31-2379BA349B69}" type="presParOf" srcId="{8C870A5B-A4EB-464A-9815-1A0898DA7783}" destId="{3F690B2F-E148-4112-8B3E-0BD9868494F1}" srcOrd="3" destOrd="0" presId="urn:microsoft.com/office/officeart/2018/2/layout/IconVerticalSolidList"/>
    <dgm:cxn modelId="{7BFDDD96-F8F7-4835-9A02-F58B601B0505}" type="presParOf" srcId="{8C870A5B-A4EB-464A-9815-1A0898DA7783}" destId="{F2BA414F-E6ED-42BB-9E1E-11B22CCEA297}" srcOrd="4" destOrd="0" presId="urn:microsoft.com/office/officeart/2018/2/layout/IconVerticalSolidList"/>
    <dgm:cxn modelId="{956426AF-2505-428B-B1E6-0124DD8CEB57}" type="presParOf" srcId="{8D40D191-963E-4F6C-8256-9E3C9060E90F}" destId="{0FB4598E-FF20-4B8E-970A-273A07A4EC45}" srcOrd="1" destOrd="0" presId="urn:microsoft.com/office/officeart/2018/2/layout/IconVerticalSolidList"/>
    <dgm:cxn modelId="{B1684578-F7F4-4E88-A05A-32885AA593CE}" type="presParOf" srcId="{8D40D191-963E-4F6C-8256-9E3C9060E90F}" destId="{7FDF220B-3EF3-4313-872D-7A000B364AB2}" srcOrd="2" destOrd="0" presId="urn:microsoft.com/office/officeart/2018/2/layout/IconVerticalSolidList"/>
    <dgm:cxn modelId="{348A6E61-58FE-4FD7-9E05-A779A2301435}" type="presParOf" srcId="{7FDF220B-3EF3-4313-872D-7A000B364AB2}" destId="{432CC8BF-E520-4152-B48F-5367D7A5396C}" srcOrd="0" destOrd="0" presId="urn:microsoft.com/office/officeart/2018/2/layout/IconVerticalSolidList"/>
    <dgm:cxn modelId="{9A417332-35C4-4E84-8D71-FC858E819E6C}" type="presParOf" srcId="{7FDF220B-3EF3-4313-872D-7A000B364AB2}" destId="{B8D47593-70CC-411B-A9F6-B91B9EC50380}" srcOrd="1" destOrd="0" presId="urn:microsoft.com/office/officeart/2018/2/layout/IconVerticalSolidList"/>
    <dgm:cxn modelId="{77801DCA-2CEC-4BFD-958A-9B5058D6EDA3}" type="presParOf" srcId="{7FDF220B-3EF3-4313-872D-7A000B364AB2}" destId="{73BCB4D8-1218-4D19-96DC-1B1C040C2505}" srcOrd="2" destOrd="0" presId="urn:microsoft.com/office/officeart/2018/2/layout/IconVerticalSolidList"/>
    <dgm:cxn modelId="{7B00600E-D76A-4237-909E-B383AED184DF}" type="presParOf" srcId="{7FDF220B-3EF3-4313-872D-7A000B364AB2}" destId="{2362C50C-1377-46EA-A1F4-2D5BE7B1C0D3}" srcOrd="3" destOrd="0" presId="urn:microsoft.com/office/officeart/2018/2/layout/IconVerticalSolidList"/>
    <dgm:cxn modelId="{1D2E07BA-6F83-4741-85CF-DD3B80F36585}" type="presParOf" srcId="{7FDF220B-3EF3-4313-872D-7A000B364AB2}" destId="{A40F9CAA-1A7F-4291-80A4-726D703B5F8E}" srcOrd="4" destOrd="0" presId="urn:microsoft.com/office/officeart/2018/2/layout/IconVerticalSolidList"/>
    <dgm:cxn modelId="{12264694-7488-415B-B1FD-8F82FB8A4FE4}" type="presParOf" srcId="{8D40D191-963E-4F6C-8256-9E3C9060E90F}" destId="{E888C26F-FD4D-40DD-82EB-7D04F5A67222}" srcOrd="3" destOrd="0" presId="urn:microsoft.com/office/officeart/2018/2/layout/IconVerticalSolidList"/>
    <dgm:cxn modelId="{DCE6966E-988E-47B9-90DF-0D8FA4AAD51A}" type="presParOf" srcId="{8D40D191-963E-4F6C-8256-9E3C9060E90F}" destId="{D180CD14-D720-41BF-8CAA-2C879C3E27CE}" srcOrd="4" destOrd="0" presId="urn:microsoft.com/office/officeart/2018/2/layout/IconVerticalSolidList"/>
    <dgm:cxn modelId="{4B668644-257F-4262-AE37-519A2D6FA111}" type="presParOf" srcId="{D180CD14-D720-41BF-8CAA-2C879C3E27CE}" destId="{D1324BC6-60E8-431F-9EE0-C9A3FA3C2805}" srcOrd="0" destOrd="0" presId="urn:microsoft.com/office/officeart/2018/2/layout/IconVerticalSolidList"/>
    <dgm:cxn modelId="{20BF7ED4-BB67-4762-A60F-9A8C5A59C648}" type="presParOf" srcId="{D180CD14-D720-41BF-8CAA-2C879C3E27CE}" destId="{2D739047-1043-46A1-BEE3-F8A90491F49D}" srcOrd="1" destOrd="0" presId="urn:microsoft.com/office/officeart/2018/2/layout/IconVerticalSolidList"/>
    <dgm:cxn modelId="{45037E84-0A55-4BE3-9385-24A76AD29CDF}" type="presParOf" srcId="{D180CD14-D720-41BF-8CAA-2C879C3E27CE}" destId="{96A12828-137D-45FB-8890-F3C6CACC94A2}" srcOrd="2" destOrd="0" presId="urn:microsoft.com/office/officeart/2018/2/layout/IconVerticalSolidList"/>
    <dgm:cxn modelId="{4E8EC580-EFA4-4C5E-AE87-AF430D7BF62A}" type="presParOf" srcId="{D180CD14-D720-41BF-8CAA-2C879C3E27CE}" destId="{BEFD9839-4AF9-41DA-9A56-B1E7520EB582}" srcOrd="3" destOrd="0" presId="urn:microsoft.com/office/officeart/2018/2/layout/IconVerticalSolidList"/>
    <dgm:cxn modelId="{0C295516-4CF9-4817-83CB-FF94F30AB4D2}" type="presParOf" srcId="{D180CD14-D720-41BF-8CAA-2C879C3E27CE}" destId="{70A70B7E-6616-49CD-BBE0-8363B881ECC2}" srcOrd="4" destOrd="0" presId="urn:microsoft.com/office/officeart/2018/2/layout/IconVerticalSolidList"/>
    <dgm:cxn modelId="{EBFB2657-7E45-4EAE-B95A-DC070C0480F5}" type="presParOf" srcId="{8D40D191-963E-4F6C-8256-9E3C9060E90F}" destId="{F750E286-DB80-4729-AC92-FAADA40FDB6F}" srcOrd="5" destOrd="0" presId="urn:microsoft.com/office/officeart/2018/2/layout/IconVerticalSolidList"/>
    <dgm:cxn modelId="{A4D74BA9-9884-4725-87A4-D0454F72FEE1}" type="presParOf" srcId="{8D40D191-963E-4F6C-8256-9E3C9060E90F}" destId="{048DECC6-323D-4481-AC50-38D3E4240024}" srcOrd="6" destOrd="0" presId="urn:microsoft.com/office/officeart/2018/2/layout/IconVerticalSolidList"/>
    <dgm:cxn modelId="{C9177ECE-E682-4E32-91E4-693CBC36C0A9}" type="presParOf" srcId="{048DECC6-323D-4481-AC50-38D3E4240024}" destId="{CB6EE349-B62B-456D-8F34-3051EBF18B3B}" srcOrd="0" destOrd="0" presId="urn:microsoft.com/office/officeart/2018/2/layout/IconVerticalSolidList"/>
    <dgm:cxn modelId="{82705203-6079-490E-B385-3E78CB2A5440}" type="presParOf" srcId="{048DECC6-323D-4481-AC50-38D3E4240024}" destId="{66155E82-3CE6-493B-9700-C6645AAFDDF2}" srcOrd="1" destOrd="0" presId="urn:microsoft.com/office/officeart/2018/2/layout/IconVerticalSolidList"/>
    <dgm:cxn modelId="{4AE4C478-8372-45D4-83EA-FA7A34E0B7EA}" type="presParOf" srcId="{048DECC6-323D-4481-AC50-38D3E4240024}" destId="{F0B45F29-3B33-41E0-96B4-7D80E705AFBC}" srcOrd="2" destOrd="0" presId="urn:microsoft.com/office/officeart/2018/2/layout/IconVerticalSolidList"/>
    <dgm:cxn modelId="{D2B5149C-B806-4412-A097-FFF602C0A07A}" type="presParOf" srcId="{048DECC6-323D-4481-AC50-38D3E4240024}" destId="{EC414C3F-45CD-4D25-B431-8C280EFE903F}" srcOrd="3" destOrd="0" presId="urn:microsoft.com/office/officeart/2018/2/layout/IconVerticalSolidList"/>
    <dgm:cxn modelId="{0457F4AF-D2C2-4581-BBAE-141D3A6EAA77}" type="presParOf" srcId="{048DECC6-323D-4481-AC50-38D3E4240024}" destId="{B5468187-89FC-44D0-8454-A10BB7C3B31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B50AA-B4E7-4654-B3BC-5E5AB88BE9E9}">
      <dsp:nvSpPr>
        <dsp:cNvPr id="0" name=""/>
        <dsp:cNvSpPr/>
      </dsp:nvSpPr>
      <dsp:spPr>
        <a:xfrm>
          <a:off x="0" y="181069"/>
          <a:ext cx="6151562" cy="229792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F0974-BAD7-46D1-AA35-D90D8E53C924}">
      <dsp:nvSpPr>
        <dsp:cNvPr id="0" name=""/>
        <dsp:cNvSpPr/>
      </dsp:nvSpPr>
      <dsp:spPr>
        <a:xfrm>
          <a:off x="365726" y="886039"/>
          <a:ext cx="1190188" cy="11882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BD8C1-BF9D-4CDE-AC40-99FE3297E008}">
      <dsp:nvSpPr>
        <dsp:cNvPr id="0" name=""/>
        <dsp:cNvSpPr/>
      </dsp:nvSpPr>
      <dsp:spPr>
        <a:xfrm>
          <a:off x="1890038" y="325082"/>
          <a:ext cx="4135826" cy="1952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915" tIns="210915" rIns="210915" bIns="2109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1. Observes the class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2. Create a lesson plan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3. Teach the lesson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4. Cooperating Teacher observes and evaluates pre-student teacher while s/he teaches the lesson.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5. Cooperating Teacher conferences with the pre-student teacher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0000"/>
              </a:solidFill>
            </a:rPr>
            <a:t>Note: </a:t>
          </a:r>
          <a:r>
            <a:rPr lang="en-US" sz="1300" kern="1200" dirty="0"/>
            <a:t>Student must score a 2 or better on each of the 10 Wisconsin Teacher Standards to pass.</a:t>
          </a:r>
        </a:p>
      </dsp:txBody>
      <dsp:txXfrm>
        <a:off x="1890038" y="325082"/>
        <a:ext cx="4135826" cy="1952760"/>
      </dsp:txXfrm>
    </dsp:sp>
    <dsp:sp modelId="{5E71E631-B7E8-4A6D-9AE9-5E555115442B}">
      <dsp:nvSpPr>
        <dsp:cNvPr id="0" name=""/>
        <dsp:cNvSpPr/>
      </dsp:nvSpPr>
      <dsp:spPr>
        <a:xfrm>
          <a:off x="0" y="3342537"/>
          <a:ext cx="6151562" cy="22005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4AE91-0E8F-4811-BD55-D39175DECF92}">
      <dsp:nvSpPr>
        <dsp:cNvPr id="0" name=""/>
        <dsp:cNvSpPr/>
      </dsp:nvSpPr>
      <dsp:spPr>
        <a:xfrm>
          <a:off x="374664" y="3832259"/>
          <a:ext cx="1190188" cy="1188264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C766C-782C-4A0E-88AE-71D03DEEBEC9}">
      <dsp:nvSpPr>
        <dsp:cNvPr id="0" name=""/>
        <dsp:cNvSpPr/>
      </dsp:nvSpPr>
      <dsp:spPr>
        <a:xfrm>
          <a:off x="1924281" y="3342529"/>
          <a:ext cx="3429517" cy="2033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250" tIns="215250" rIns="215250" bIns="21525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6. Fill out the Pre-Student Teaching Template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7. Turn in as the assignment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8. Instructor will grade the assignment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FF0000"/>
              </a:solidFill>
            </a:rPr>
            <a:t>Note: </a:t>
          </a:r>
          <a:r>
            <a:rPr lang="en-US" sz="1500" kern="1200" dirty="0"/>
            <a:t>Student must score a 3 or better on the assignment to pass.</a:t>
          </a:r>
        </a:p>
      </dsp:txBody>
      <dsp:txXfrm>
        <a:off x="1924281" y="3342529"/>
        <a:ext cx="3429517" cy="2033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B50AA-B4E7-4654-B3BC-5E5AB88BE9E9}">
      <dsp:nvSpPr>
        <dsp:cNvPr id="0" name=""/>
        <dsp:cNvSpPr/>
      </dsp:nvSpPr>
      <dsp:spPr>
        <a:xfrm>
          <a:off x="0" y="4139"/>
          <a:ext cx="6151562" cy="15100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F0974-BAD7-46D1-AA35-D90D8E53C924}">
      <dsp:nvSpPr>
        <dsp:cNvPr id="0" name=""/>
        <dsp:cNvSpPr/>
      </dsp:nvSpPr>
      <dsp:spPr>
        <a:xfrm>
          <a:off x="456775" y="344539"/>
          <a:ext cx="831313" cy="8305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BD8C1-BF9D-4CDE-AC40-99FE3297E008}">
      <dsp:nvSpPr>
        <dsp:cNvPr id="0" name=""/>
        <dsp:cNvSpPr/>
      </dsp:nvSpPr>
      <dsp:spPr>
        <a:xfrm>
          <a:off x="1744864" y="4788"/>
          <a:ext cx="4338335" cy="1511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5" tIns="159965" rIns="159965" bIns="15996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Holds a valid WI teaching license, or an equivalent license if the clinical program is located outside of Wisconsin, must have a minimum of three years successful teaching experience including one year of teaching experience at district of placement. </a:t>
          </a:r>
        </a:p>
      </dsp:txBody>
      <dsp:txXfrm>
        <a:off x="1744864" y="4788"/>
        <a:ext cx="4338335" cy="1511478"/>
      </dsp:txXfrm>
    </dsp:sp>
    <dsp:sp modelId="{44195DDC-B1C6-446F-9D1A-018911278079}">
      <dsp:nvSpPr>
        <dsp:cNvPr id="0" name=""/>
        <dsp:cNvSpPr/>
      </dsp:nvSpPr>
      <dsp:spPr>
        <a:xfrm>
          <a:off x="0" y="1920858"/>
          <a:ext cx="6151562" cy="15100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BA5F75-F66B-4D34-908A-0DAB97F59B13}">
      <dsp:nvSpPr>
        <dsp:cNvPr id="0" name=""/>
        <dsp:cNvSpPr/>
      </dsp:nvSpPr>
      <dsp:spPr>
        <a:xfrm>
          <a:off x="456775" y="2222436"/>
          <a:ext cx="831313" cy="8305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70006-781C-43B1-B06D-A72C86398928}">
      <dsp:nvSpPr>
        <dsp:cNvPr id="0" name=""/>
        <dsp:cNvSpPr/>
      </dsp:nvSpPr>
      <dsp:spPr>
        <a:xfrm>
          <a:off x="1744864" y="1882685"/>
          <a:ext cx="4338335" cy="1511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5" tIns="159965" rIns="159965" bIns="15996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Must have volunteered for the placement and have it approved by a building administrator.</a:t>
          </a:r>
        </a:p>
      </dsp:txBody>
      <dsp:txXfrm>
        <a:off x="1744864" y="1882685"/>
        <a:ext cx="4338335" cy="1511478"/>
      </dsp:txXfrm>
    </dsp:sp>
    <dsp:sp modelId="{5E71E631-B7E8-4A6D-9AE9-5E555115442B}">
      <dsp:nvSpPr>
        <dsp:cNvPr id="0" name=""/>
        <dsp:cNvSpPr/>
      </dsp:nvSpPr>
      <dsp:spPr>
        <a:xfrm>
          <a:off x="0" y="3761232"/>
          <a:ext cx="6151562" cy="15100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4AE91-0E8F-4811-BD55-D39175DECF92}">
      <dsp:nvSpPr>
        <dsp:cNvPr id="0" name=""/>
        <dsp:cNvSpPr/>
      </dsp:nvSpPr>
      <dsp:spPr>
        <a:xfrm>
          <a:off x="456775" y="4100333"/>
          <a:ext cx="831313" cy="8305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C766C-782C-4A0E-88AE-71D03DEEBEC9}">
      <dsp:nvSpPr>
        <dsp:cNvPr id="0" name=""/>
        <dsp:cNvSpPr/>
      </dsp:nvSpPr>
      <dsp:spPr>
        <a:xfrm>
          <a:off x="1744864" y="3760583"/>
          <a:ext cx="4338335" cy="1511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5" tIns="159965" rIns="159965" bIns="15996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Knowledgeable of subject matter and able to model effective pedagogy.</a:t>
          </a:r>
        </a:p>
      </dsp:txBody>
      <dsp:txXfrm>
        <a:off x="1744864" y="3760583"/>
        <a:ext cx="4338335" cy="15114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4E565-309E-4AF2-96BB-FB5459869AFE}">
      <dsp:nvSpPr>
        <dsp:cNvPr id="0" name=""/>
        <dsp:cNvSpPr/>
      </dsp:nvSpPr>
      <dsp:spPr>
        <a:xfrm>
          <a:off x="11818" y="0"/>
          <a:ext cx="2597934" cy="779380"/>
        </a:xfrm>
        <a:prstGeom prst="chevron">
          <a:avLst>
            <a:gd name="adj" fmla="val 3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32" tIns="96232" rIns="96232" bIns="9623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Collaborate</a:t>
          </a:r>
        </a:p>
      </dsp:txBody>
      <dsp:txXfrm>
        <a:off x="245632" y="0"/>
        <a:ext cx="2130306" cy="779380"/>
      </dsp:txXfrm>
    </dsp:sp>
    <dsp:sp modelId="{3DAFAA9E-4B7A-4172-B7B9-FB4ECBD8738B}">
      <dsp:nvSpPr>
        <dsp:cNvPr id="0" name=""/>
        <dsp:cNvSpPr/>
      </dsp:nvSpPr>
      <dsp:spPr>
        <a:xfrm>
          <a:off x="11818" y="779380"/>
          <a:ext cx="2364120" cy="232836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18" tIns="186818" rIns="186818" bIns="373636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Collaborate with the pre-student teacher in a way that allows the student to grow and develop skills and dispositions necessary for teaching.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Collaborate with your pre-student teacher and provide feedback on the lesson plan, including behavior management strategies BEFORE the pre-student teacher teaches the lesson.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FF0000"/>
              </a:solidFill>
            </a:rPr>
            <a:t>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11818" y="779380"/>
        <a:ext cx="2364120" cy="2328367"/>
      </dsp:txXfrm>
    </dsp:sp>
    <dsp:sp modelId="{9D42846A-F6C1-4621-8102-0972F3F4D4C2}">
      <dsp:nvSpPr>
        <dsp:cNvPr id="0" name=""/>
        <dsp:cNvSpPr/>
      </dsp:nvSpPr>
      <dsp:spPr>
        <a:xfrm>
          <a:off x="2558494" y="0"/>
          <a:ext cx="2597934" cy="779380"/>
        </a:xfrm>
        <a:prstGeom prst="chevron">
          <a:avLst>
            <a:gd name="adj" fmla="val 3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32" tIns="96232" rIns="96232" bIns="9623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Evaluate</a:t>
          </a:r>
        </a:p>
      </dsp:txBody>
      <dsp:txXfrm>
        <a:off x="2792308" y="0"/>
        <a:ext cx="2130306" cy="779380"/>
      </dsp:txXfrm>
    </dsp:sp>
    <dsp:sp modelId="{C0533293-3796-45B3-8B5D-8FBB7AC74702}">
      <dsp:nvSpPr>
        <dsp:cNvPr id="0" name=""/>
        <dsp:cNvSpPr/>
      </dsp:nvSpPr>
      <dsp:spPr>
        <a:xfrm>
          <a:off x="2558494" y="779380"/>
          <a:ext cx="2364120" cy="232836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18" tIns="186818" rIns="186818" bIns="373636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Evaluate pre-student teacher’s proficiency as a pre-student teacher based on the ten teacher standards. An email which includes a link to the evaluation will be sent at the beginning of the semester.</a:t>
          </a:r>
        </a:p>
      </dsp:txBody>
      <dsp:txXfrm>
        <a:off x="2558494" y="779380"/>
        <a:ext cx="2364120" cy="2328367"/>
      </dsp:txXfrm>
    </dsp:sp>
    <dsp:sp modelId="{CC012B68-29E8-4167-93EF-C2CA0BB3A453}">
      <dsp:nvSpPr>
        <dsp:cNvPr id="0" name=""/>
        <dsp:cNvSpPr/>
      </dsp:nvSpPr>
      <dsp:spPr>
        <a:xfrm>
          <a:off x="5105171" y="0"/>
          <a:ext cx="2597934" cy="779380"/>
        </a:xfrm>
        <a:prstGeom prst="chevron">
          <a:avLst>
            <a:gd name="adj" fmla="val 3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32" tIns="96232" rIns="96232" bIns="9623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Conference</a:t>
          </a:r>
        </a:p>
      </dsp:txBody>
      <dsp:txXfrm>
        <a:off x="5338985" y="0"/>
        <a:ext cx="2130306" cy="779380"/>
      </dsp:txXfrm>
    </dsp:sp>
    <dsp:sp modelId="{BA7287A2-F697-434A-819D-29F1DD5CA2BC}">
      <dsp:nvSpPr>
        <dsp:cNvPr id="0" name=""/>
        <dsp:cNvSpPr/>
      </dsp:nvSpPr>
      <dsp:spPr>
        <a:xfrm>
          <a:off x="5105171" y="779380"/>
          <a:ext cx="2364120" cy="232836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18" tIns="186818" rIns="186818" bIns="373636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Conference with the student after the evaluation to discuss your rating and suggest strategies for improvement.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5105171" y="779380"/>
        <a:ext cx="2364120" cy="2328367"/>
      </dsp:txXfrm>
    </dsp:sp>
    <dsp:sp modelId="{8DE432D6-1ABB-44C6-8F5C-576754788726}">
      <dsp:nvSpPr>
        <dsp:cNvPr id="0" name=""/>
        <dsp:cNvSpPr/>
      </dsp:nvSpPr>
      <dsp:spPr>
        <a:xfrm>
          <a:off x="7651847" y="0"/>
          <a:ext cx="2597934" cy="779380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32" tIns="96232" rIns="96232" bIns="9623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Communicate</a:t>
          </a:r>
        </a:p>
      </dsp:txBody>
      <dsp:txXfrm>
        <a:off x="7885661" y="0"/>
        <a:ext cx="2130306" cy="779380"/>
      </dsp:txXfrm>
    </dsp:sp>
    <dsp:sp modelId="{BC5305B4-41EB-4A88-B598-512612C8E7CF}">
      <dsp:nvSpPr>
        <dsp:cNvPr id="0" name=""/>
        <dsp:cNvSpPr/>
      </dsp:nvSpPr>
      <dsp:spPr>
        <a:xfrm>
          <a:off x="7651847" y="779380"/>
          <a:ext cx="2364120" cy="232836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18" tIns="186818" rIns="186818" bIns="373636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Communicate with the Educate-WI supervisor, instructor and/or program administrator at the first sign of challenges. If the student is hired on a Tier I license with stipulations, the immediate supervisor (typically the principal or director of special education and pupil services) should also be included in the communications.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7651847" y="779380"/>
        <a:ext cx="2364120" cy="23283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CC3F2-B559-4249-8476-7E43FD234584}">
      <dsp:nvSpPr>
        <dsp:cNvPr id="0" name=""/>
        <dsp:cNvSpPr/>
      </dsp:nvSpPr>
      <dsp:spPr>
        <a:xfrm flipH="1" flipV="1">
          <a:off x="2772960" y="2154982"/>
          <a:ext cx="581495" cy="260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ED25264-CE8C-47B5-B8B2-3728C6105210}">
      <dsp:nvSpPr>
        <dsp:cNvPr id="0" name=""/>
        <dsp:cNvSpPr/>
      </dsp:nvSpPr>
      <dsp:spPr>
        <a:xfrm>
          <a:off x="221147" y="1696528"/>
          <a:ext cx="288990" cy="27068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690B2F-E148-4112-8B3E-0BD9868494F1}">
      <dsp:nvSpPr>
        <dsp:cNvPr id="0" name=""/>
        <dsp:cNvSpPr/>
      </dsp:nvSpPr>
      <dsp:spPr>
        <a:xfrm>
          <a:off x="1149209" y="3"/>
          <a:ext cx="284087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1149209" y="3"/>
        <a:ext cx="2840874" cy="1181182"/>
      </dsp:txXfrm>
    </dsp:sp>
    <dsp:sp modelId="{F2BA414F-E6ED-42BB-9E1E-11B22CCEA297}">
      <dsp:nvSpPr>
        <dsp:cNvPr id="0" name=""/>
        <dsp:cNvSpPr/>
      </dsp:nvSpPr>
      <dsp:spPr>
        <a:xfrm>
          <a:off x="3667502" y="2330"/>
          <a:ext cx="210791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3667502" y="2330"/>
        <a:ext cx="2107914" cy="1181182"/>
      </dsp:txXfrm>
    </dsp:sp>
    <dsp:sp modelId="{432CC8BF-E520-4152-B48F-5367D7A5396C}">
      <dsp:nvSpPr>
        <dsp:cNvPr id="0" name=""/>
        <dsp:cNvSpPr/>
      </dsp:nvSpPr>
      <dsp:spPr>
        <a:xfrm>
          <a:off x="0" y="1478808"/>
          <a:ext cx="6313055" cy="1181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8D47593-70CC-411B-A9F6-B91B9EC50380}">
      <dsp:nvSpPr>
        <dsp:cNvPr id="0" name=""/>
        <dsp:cNvSpPr/>
      </dsp:nvSpPr>
      <dsp:spPr>
        <a:xfrm>
          <a:off x="357307" y="1744574"/>
          <a:ext cx="649650" cy="649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62C50C-1377-46EA-A1F4-2D5BE7B1C0D3}">
      <dsp:nvSpPr>
        <dsp:cNvPr id="0" name=""/>
        <dsp:cNvSpPr/>
      </dsp:nvSpPr>
      <dsp:spPr>
        <a:xfrm>
          <a:off x="1364265" y="1478808"/>
          <a:ext cx="284087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Educate-WI </a:t>
          </a:r>
          <a:r>
            <a:rPr lang="en-US" sz="2200" kern="1200" dirty="0">
              <a:solidFill>
                <a:schemeClr val="tx1"/>
              </a:solidFill>
            </a:rPr>
            <a:t>Instructor</a:t>
          </a:r>
          <a:r>
            <a:rPr lang="en-US" sz="2200" kern="1200" dirty="0"/>
            <a:t>  </a:t>
          </a:r>
        </a:p>
      </dsp:txBody>
      <dsp:txXfrm>
        <a:off x="1364265" y="1478808"/>
        <a:ext cx="2840874" cy="1181182"/>
      </dsp:txXfrm>
    </dsp:sp>
    <dsp:sp modelId="{A40F9CAA-1A7F-4291-80A4-726D703B5F8E}">
      <dsp:nvSpPr>
        <dsp:cNvPr id="0" name=""/>
        <dsp:cNvSpPr/>
      </dsp:nvSpPr>
      <dsp:spPr>
        <a:xfrm>
          <a:off x="4205140" y="1478808"/>
          <a:ext cx="210791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</a:t>
          </a:r>
          <a:r>
            <a:rPr lang="en-US" sz="1100" kern="1200" dirty="0">
              <a:solidFill>
                <a:schemeClr val="tx1"/>
              </a:solidFill>
            </a:rPr>
            <a:t>Instructor</a:t>
          </a:r>
          <a:r>
            <a:rPr lang="en-US" sz="1100" kern="1200" dirty="0">
              <a:solidFill>
                <a:srgbClr val="FF0000"/>
              </a:solidFill>
            </a:rPr>
            <a:t> </a:t>
          </a:r>
          <a:r>
            <a:rPr lang="en-US" sz="1100" kern="1200" dirty="0"/>
            <a:t>will be available to support the student teacher and cooperating teacher as needed throughout the pre-student teaching experience.</a:t>
          </a:r>
        </a:p>
      </dsp:txBody>
      <dsp:txXfrm>
        <a:off x="4205140" y="1478808"/>
        <a:ext cx="2107914" cy="1181182"/>
      </dsp:txXfrm>
    </dsp:sp>
    <dsp:sp modelId="{D1324BC6-60E8-431F-9EE0-C9A3FA3C2805}">
      <dsp:nvSpPr>
        <dsp:cNvPr id="0" name=""/>
        <dsp:cNvSpPr/>
      </dsp:nvSpPr>
      <dsp:spPr>
        <a:xfrm>
          <a:off x="0" y="2968279"/>
          <a:ext cx="6313055" cy="1181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D739047-1043-46A1-BEE3-F8A90491F49D}">
      <dsp:nvSpPr>
        <dsp:cNvPr id="0" name=""/>
        <dsp:cNvSpPr/>
      </dsp:nvSpPr>
      <dsp:spPr>
        <a:xfrm>
          <a:off x="357307" y="3221052"/>
          <a:ext cx="649650" cy="649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FD9839-4AF9-41DA-9A56-B1E7520EB582}">
      <dsp:nvSpPr>
        <dsp:cNvPr id="0" name=""/>
        <dsp:cNvSpPr/>
      </dsp:nvSpPr>
      <dsp:spPr>
        <a:xfrm>
          <a:off x="1364265" y="2955286"/>
          <a:ext cx="284087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Program Administrator</a:t>
          </a:r>
        </a:p>
      </dsp:txBody>
      <dsp:txXfrm>
        <a:off x="1364265" y="2955286"/>
        <a:ext cx="2840874" cy="1181182"/>
      </dsp:txXfrm>
    </dsp:sp>
    <dsp:sp modelId="{70A70B7E-6616-49CD-BBE0-8363B881ECC2}">
      <dsp:nvSpPr>
        <dsp:cNvPr id="0" name=""/>
        <dsp:cNvSpPr/>
      </dsp:nvSpPr>
      <dsp:spPr>
        <a:xfrm>
          <a:off x="4205140" y="2955286"/>
          <a:ext cx="210791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Program Administrator is available to answer any questions regarding the pre-student teaching placement and general requirements. </a:t>
          </a:r>
        </a:p>
      </dsp:txBody>
      <dsp:txXfrm>
        <a:off x="4205140" y="2955286"/>
        <a:ext cx="2107914" cy="1181182"/>
      </dsp:txXfrm>
    </dsp:sp>
    <dsp:sp modelId="{CB6EE349-B62B-456D-8F34-3051EBF18B3B}">
      <dsp:nvSpPr>
        <dsp:cNvPr id="0" name=""/>
        <dsp:cNvSpPr/>
      </dsp:nvSpPr>
      <dsp:spPr>
        <a:xfrm>
          <a:off x="0" y="4431764"/>
          <a:ext cx="6313055" cy="1181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6155E82-3CE6-493B-9700-C6645AAFDDF2}">
      <dsp:nvSpPr>
        <dsp:cNvPr id="0" name=""/>
        <dsp:cNvSpPr/>
      </dsp:nvSpPr>
      <dsp:spPr>
        <a:xfrm>
          <a:off x="357307" y="4697530"/>
          <a:ext cx="649650" cy="649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414C3F-45CD-4D25-B431-8C280EFE903F}">
      <dsp:nvSpPr>
        <dsp:cNvPr id="0" name=""/>
        <dsp:cNvSpPr/>
      </dsp:nvSpPr>
      <dsp:spPr>
        <a:xfrm>
          <a:off x="1364265" y="4431764"/>
          <a:ext cx="284087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Program </a:t>
          </a:r>
          <a:r>
            <a:rPr lang="en-US" sz="2200" kern="1200" dirty="0"/>
            <a:t>Director</a:t>
          </a:r>
        </a:p>
      </dsp:txBody>
      <dsp:txXfrm>
        <a:off x="1364265" y="4431764"/>
        <a:ext cx="2840874" cy="1181182"/>
      </dsp:txXfrm>
    </dsp:sp>
    <dsp:sp modelId="{B5468187-89FC-44D0-8454-A10BB7C3B31D}">
      <dsp:nvSpPr>
        <dsp:cNvPr id="0" name=""/>
        <dsp:cNvSpPr/>
      </dsp:nvSpPr>
      <dsp:spPr>
        <a:xfrm>
          <a:off x="4205140" y="4431764"/>
          <a:ext cx="2107914" cy="118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08" tIns="125008" rIns="125008" bIns="125008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Program Director will provide direct support to the team if the student is not demonstrating proficiency. </a:t>
          </a:r>
        </a:p>
      </dsp:txBody>
      <dsp:txXfrm>
        <a:off x="4205140" y="4431764"/>
        <a:ext cx="2107914" cy="1181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0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8017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91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0390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395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3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53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2743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16C4C9A-3960-41CF-A4E9-2A8FB932454B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1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50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10307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hyperlink" Target="mailto:info@educate-wi.com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4.png"/><Relationship Id="rId5" Type="http://schemas.openxmlformats.org/officeDocument/2006/relationships/hyperlink" Target="https://www.educate-wi.com/" TargetMode="External"/><Relationship Id="rId4" Type="http://schemas.openxmlformats.org/officeDocument/2006/relationships/hyperlink" Target="mailto:info@educate-wi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1.png"/><Relationship Id="rId4" Type="http://schemas.openxmlformats.org/officeDocument/2006/relationships/hyperlink" Target="mailto:info@educate-wi.com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hyperlink" Target="mailto:Tricia@educate-w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D118E90-A8D1-41A8-B29B-06A3554D9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E8B31-067E-3B40-99ED-FF779DAB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092" y="4280840"/>
            <a:ext cx="9744364" cy="2075998"/>
          </a:xfrm>
        </p:spPr>
        <p:txBody>
          <a:bodyPr>
            <a:normAutofit fontScale="90000"/>
          </a:bodyPr>
          <a:lstStyle/>
          <a:p>
            <a:br>
              <a:rPr lang="en-US" sz="3200" dirty="0"/>
            </a:br>
            <a:r>
              <a:rPr lang="en-US" sz="3200" dirty="0"/>
              <a:t>Pre-Student Teaching</a:t>
            </a:r>
            <a:br>
              <a:rPr lang="en-US" sz="3200" dirty="0"/>
            </a:br>
            <a:r>
              <a:rPr lang="en-US" sz="2800" dirty="0"/>
              <a:t>an overview </a:t>
            </a:r>
            <a:br>
              <a:rPr lang="en-US" sz="2800" dirty="0"/>
            </a:br>
            <a:r>
              <a:rPr lang="en-US" sz="2800" dirty="0"/>
              <a:t>for the cooperating teacher</a:t>
            </a:r>
            <a:br>
              <a:rPr lang="en-US" sz="2800" dirty="0">
                <a:highlight>
                  <a:srgbClr val="FFFF00"/>
                </a:highlight>
              </a:rPr>
            </a:b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737A38-06E9-444D-9349-4EA8F3A8C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0320" y="640555"/>
            <a:ext cx="7071360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9FCCB8-5A8A-43BA-B60E-759FC80FF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6436" y="806112"/>
            <a:ext cx="6739128" cy="2980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D3B50F-CEC8-4A13-BCC1-A4F033538B55}"/>
              </a:ext>
            </a:extLst>
          </p:cNvPr>
          <p:cNvSpPr/>
          <p:nvPr/>
        </p:nvSpPr>
        <p:spPr>
          <a:xfrm>
            <a:off x="3791936" y="2704456"/>
            <a:ext cx="47466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©copyright 2021 Educate-WI; All rights reserved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95A5D0-0F15-4A82-BB68-C26FAE8A8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226" y="258031"/>
            <a:ext cx="487363" cy="487363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CF99E5-0DA7-9AFD-A357-1B4E429780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654" y="1680764"/>
            <a:ext cx="5324692" cy="985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5175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452255"/>
            <a:ext cx="3698803" cy="1995054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your Pre-Student Teaching Lesson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8E6E-A9C7-4FC5-A66A-49BAFE0C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487017"/>
            <a:ext cx="5408696" cy="6182139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Pre-student teachers will teach a lesson at each developmental level during the pre-student teaching placements.</a:t>
            </a:r>
          </a:p>
          <a:p>
            <a:r>
              <a:rPr lang="en-US" sz="2400" dirty="0">
                <a:solidFill>
                  <a:schemeClr val="bg1"/>
                </a:solidFill>
              </a:rPr>
              <a:t>The pre-student teaching lessons can be taught to small groups or large groups of pupils in classrooms if the classroom has been pre-approved by the Program Administrator through the placement process. 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4C5BF0-02A9-4AF3-8E1B-596702014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418" y="2433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80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942672-902F-462E-8836-B84E48FE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67" y="643467"/>
            <a:ext cx="6242719" cy="1419013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Pre-Student teaching requirements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74B2D5-055D-46E7-B614-D5B7EDE45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2174240"/>
            <a:ext cx="6969760" cy="4367106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Per PI 34.023 (1), students are required to pre-student teach in the subject areas and developmental levels they are seeking certification for, which will be a minimum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of two pre-student teaching placements.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Early Childhood (for Early Childhood Special Education certification only)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Kindergarten – Grade 8 (for EACH certification area)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Grades 9-12 (for EACH certification area)</a:t>
            </a:r>
          </a:p>
          <a:p>
            <a:pPr>
              <a:lnSpc>
                <a:spcPct val="90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Pre-Student Teaching requirements MUST be completed during the coursework portion of the program.  (Fall or Spring semesters)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Students must </a:t>
            </a:r>
            <a:r>
              <a:rPr lang="en-US" sz="1600" b="1" dirty="0">
                <a:solidFill>
                  <a:schemeClr val="bg1"/>
                </a:solidFill>
              </a:rPr>
              <a:t>demonstrate proficiency </a:t>
            </a:r>
            <a:r>
              <a:rPr lang="en-US" sz="1600" dirty="0">
                <a:solidFill>
                  <a:schemeClr val="bg1"/>
                </a:solidFill>
              </a:rPr>
              <a:t>as evaluated by their cooperating teacher in EACH pre-student teaching placement before they can be eligible for Student Teaching.</a:t>
            </a:r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7A876501-8564-4B2A-8C5E-25FE89CF7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3994" y="1614253"/>
            <a:ext cx="3428662" cy="342866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9B1B27-BD01-4A03-8762-E1B2DE387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1859" y="288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08793"/>
      </p:ext>
    </p:extLst>
  </p:cSld>
  <p:clrMapOvr>
    <a:masterClrMapping/>
  </p:clrMapOvr>
  <p:transition advTm="3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526775"/>
            <a:ext cx="6242719" cy="1302026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Pre-student teaching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7" y="2236305"/>
            <a:ext cx="6242715" cy="444072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Each student shall have onsite supervised pre-student teaching clinical experiences which meet each of the following requirements: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Are developmental in scope and sequence.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Occur in a variety of school settings.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Include at least one evaluation based upon observations by the Cooperating Teacher for each developmental level in each subject area.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The evaluations will be kept as part of the student file required under s. PI.34016.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The pre-student teaching experiences are completed as assignments during the fall/spring semester, depending on when you start the program.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The student will need to complete the pre-student teaching </a:t>
            </a:r>
            <a:r>
              <a:rPr lang="en-US" sz="2400" b="1" dirty="0">
                <a:solidFill>
                  <a:schemeClr val="bg1"/>
                </a:solidFill>
              </a:rPr>
              <a:t>before </a:t>
            </a:r>
            <a:r>
              <a:rPr lang="en-US" sz="2400" dirty="0">
                <a:solidFill>
                  <a:schemeClr val="bg1"/>
                </a:solidFill>
              </a:rPr>
              <a:t>the end of the Educate-WI semester. This date will be different from when the school district semester ends.  </a:t>
            </a:r>
            <a:r>
              <a:rPr lang="en-US" sz="2400" dirty="0">
                <a:solidFill>
                  <a:srgbClr val="FFFF00"/>
                </a:solidFill>
              </a:rPr>
              <a:t>Assignment due dates will be listed on your Educate-WI dashboard. Plan accordingly.</a:t>
            </a:r>
          </a:p>
        </p:txBody>
      </p:sp>
      <p:sp>
        <p:nvSpPr>
          <p:cNvPr id="8" name="Rectangle 7" descr="Mental Health"/>
          <p:cNvSpPr/>
          <p:nvPr/>
        </p:nvSpPr>
        <p:spPr>
          <a:xfrm>
            <a:off x="8531018" y="1865168"/>
            <a:ext cx="3044455" cy="3127664"/>
          </a:xfrm>
          <a:prstGeom prst="rect">
            <a:avLst/>
          </a:prstGeom>
          <a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940C6DF-F1C6-445F-8538-3E015A0AE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785" y="1831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0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000">
        <p:fade/>
      </p:transition>
    </mc:Choice>
    <mc:Fallback xmlns="">
      <p:transition spd="med" advTm="4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526775"/>
            <a:ext cx="6242719" cy="1302026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Pre-student teaching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7" y="2236305"/>
            <a:ext cx="6242715" cy="4440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The student must be assigned a pre-student teaching cooperating teacher or team of pre-student teaching cooperating teachers.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The pre-student teaching experience must provide the  the opportunity for the pre-student teacher to interact with and adapt instruction for students at each developmental level.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The student must demonstrate greater knowledge and understanding of the Wisconsin 10 Teacher Standards, Communication Skills, Human Relations and Professional Dispositions, Content Knowledge, and Pedagogical Knowledge as demonstrated by a proficiency rating on the supervisor performance evaluations.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384" y="1689059"/>
            <a:ext cx="3479882" cy="3479882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F5B6397-55B6-49B8-ACB2-3FE965E07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6825" y="2830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6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000">
        <p:fade/>
      </p:transition>
    </mc:Choice>
    <mc:Fallback xmlns="">
      <p:transition spd="med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AD85578-1E4B-4014-9D52-E7689475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550B3F-9390-4CA1-B3C8-91529289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58B43-1DEF-40FB-9667-39D5C412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51" y="1059838"/>
            <a:ext cx="4314824" cy="4738324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Student responsibilities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66EC9-F490-46F3-A992-896FB5C5B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0870" y="314325"/>
            <a:ext cx="5715379" cy="63341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dirty="0"/>
              <a:t>The student will be required to:</a:t>
            </a:r>
          </a:p>
          <a:p>
            <a:pPr lvl="1"/>
            <a:r>
              <a:rPr lang="en-US" sz="1800" dirty="0"/>
              <a:t>Observe the classroom for the purpose of gaining students’ prior knowledge.</a:t>
            </a:r>
          </a:p>
          <a:p>
            <a:pPr lvl="1"/>
            <a:r>
              <a:rPr lang="en-US" sz="1800" dirty="0"/>
              <a:t>Collaborate with the pre-student teaching cooperating teacher to develop a lesson plan using the Educate-WI Pre-Student Teaching Template.</a:t>
            </a:r>
          </a:p>
          <a:p>
            <a:pPr lvl="1"/>
            <a:r>
              <a:rPr lang="en-US" sz="1800" dirty="0"/>
              <a:t>After teaching the lesson and conferencing with your Cooperating Teacher, use the </a:t>
            </a:r>
            <a:r>
              <a:rPr lang="en-US" sz="1800" dirty="0">
                <a:solidFill>
                  <a:schemeClr val="tx1"/>
                </a:solidFill>
              </a:rPr>
              <a:t>Pre-Student Teaching Template to complete a self-evaluation and reflection which includes the adjustments that could be made to improve your score on each of the 10 Teacher Standards.</a:t>
            </a:r>
            <a:endParaRPr lang="en-US" sz="18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Upload the </a:t>
            </a:r>
            <a:r>
              <a:rPr lang="en-US" sz="1800" dirty="0">
                <a:solidFill>
                  <a:schemeClr val="tx1"/>
                </a:solidFill>
              </a:rPr>
              <a:t>Pre-Student Teaching Template for the pre-student teaching assignment.</a:t>
            </a:r>
            <a:endParaRPr lang="en-US" sz="1800" strike="sngStrike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 txBox="1">
            <a:spLocks/>
          </p:cNvSpPr>
          <p:nvPr/>
        </p:nvSpPr>
        <p:spPr bwMode="black">
          <a:xfrm>
            <a:off x="1837699" y="2587337"/>
            <a:ext cx="3960428" cy="199505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j-ea"/>
              <a:cs typeface="+mj-cs"/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5EB272B-D242-47DE-A71E-387F298E1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365" y="10133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7000">
        <p:fade/>
      </p:transition>
    </mc:Choice>
    <mc:Fallback xmlns="">
      <p:transition advTm="3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AD85578-1E4B-4014-9D52-E7689475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550B3F-9390-4CA1-B3C8-91529289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58B43-1DEF-40FB-9667-39D5C412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518" y="1059838"/>
            <a:ext cx="3505709" cy="4738324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Pre-Student Teaching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66EC9-F490-46F3-A992-896FB5C5B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1" y="345440"/>
            <a:ext cx="5334000" cy="6298248"/>
          </a:xfrm>
        </p:spPr>
        <p:txBody>
          <a:bodyPr anchor="ctr">
            <a:normAutofit fontScale="70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student will select their preferred district(s) for the pre-student teaching placements.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Educate-WI Program Administrator will contact the district to determine if there are teachers who can serve in the pre-student teaching cooperating teacher role and determine the schedule for each placement.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student will report to each placement and observe, collaborate, plan, teach a lesson, and assess student learning during the placement.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cooperating teacher will observe and evaluate the pre-student teacher using the Pre-Student Teaching Evaluation Rubric (A link to the evaluation will be included in the cooperating teacher welcome email. Please add </a:t>
            </a:r>
            <a:r>
              <a:rPr lang="en-US" sz="2400" dirty="0">
                <a:hlinkClick r:id="rId4"/>
              </a:rPr>
              <a:t>info@educate-wi.com</a:t>
            </a:r>
            <a:r>
              <a:rPr lang="en-US" sz="2400" dirty="0"/>
              <a:t> to your contact list.)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cooperating teacher will conference with the pre-student teacher after the lesson, to go through the evaluation and offer suggestions on improvement.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student will complete and upload the Pre-Student Teaching Template </a:t>
            </a:r>
            <a:r>
              <a:rPr lang="en-US" sz="2400" dirty="0">
                <a:solidFill>
                  <a:schemeClr val="tx1"/>
                </a:solidFill>
              </a:rPr>
              <a:t>as an assignment during the fall/spring semester.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student will also be evaluated by their course instructor on the submission of the Pre-Student Teaching assignment based on the pre-student teaching assignment rubric. The student will repeat this process for the second, and if appropriate, third placement.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 txBox="1">
            <a:spLocks/>
          </p:cNvSpPr>
          <p:nvPr/>
        </p:nvSpPr>
        <p:spPr bwMode="black">
          <a:xfrm>
            <a:off x="1852970" y="2497037"/>
            <a:ext cx="3698803" cy="199505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j-ea"/>
              <a:cs typeface="+mj-cs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ECF7502-8C3B-448A-8507-E32199A48F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3427" y="3454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9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0">
        <p:fade/>
      </p:transition>
    </mc:Choice>
    <mc:Fallback xmlns="">
      <p:transition spd="med" advTm="7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5656" y="2602523"/>
            <a:ext cx="2997644" cy="1427006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Educate-</a:t>
            </a:r>
            <a:r>
              <a:rPr lang="en-US" dirty="0" err="1"/>
              <a:t>wi</a:t>
            </a:r>
            <a:r>
              <a:rPr lang="en-US" dirty="0"/>
              <a:t> student</a:t>
            </a:r>
            <a:br>
              <a:rPr lang="en-US" dirty="0"/>
            </a:br>
            <a:r>
              <a:rPr lang="en-US" sz="1300" dirty="0"/>
              <a:t>(Pre-student teacher)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E69AD1-1F6D-4B4A-BEBC-56EBA4FEA4C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02168581"/>
              </p:ext>
            </p:extLst>
          </p:nvPr>
        </p:nvGraphicFramePr>
        <p:xfrm>
          <a:off x="4795571" y="425360"/>
          <a:ext cx="6151562" cy="5605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D07BDC1B-5D14-4E8D-B30D-0B58D66176F2}"/>
              </a:ext>
            </a:extLst>
          </p:cNvPr>
          <p:cNvCxnSpPr>
            <a:cxnSpLocks/>
          </p:cNvCxnSpPr>
          <p:nvPr/>
        </p:nvCxnSpPr>
        <p:spPr>
          <a:xfrm>
            <a:off x="3543300" y="3648808"/>
            <a:ext cx="1424354" cy="1253512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F409F05F-2EEA-4C15-8046-F16AF51BED2A}"/>
              </a:ext>
            </a:extLst>
          </p:cNvPr>
          <p:cNvCxnSpPr>
            <a:cxnSpLocks/>
          </p:cNvCxnSpPr>
          <p:nvPr/>
        </p:nvCxnSpPr>
        <p:spPr>
          <a:xfrm flipV="1">
            <a:off x="3543300" y="1969477"/>
            <a:ext cx="1424354" cy="1116623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13FD2C9-6AFC-47AE-A259-14EF057AD1E5}"/>
              </a:ext>
            </a:extLst>
          </p:cNvPr>
          <p:cNvSpPr txBox="1"/>
          <p:nvPr/>
        </p:nvSpPr>
        <p:spPr>
          <a:xfrm>
            <a:off x="4967653" y="3752530"/>
            <a:ext cx="1491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AAC23-2DB1-405B-8EF4-83E5E8711A8A}"/>
              </a:ext>
            </a:extLst>
          </p:cNvPr>
          <p:cNvSpPr txBox="1"/>
          <p:nvPr/>
        </p:nvSpPr>
        <p:spPr>
          <a:xfrm>
            <a:off x="6165908" y="154966"/>
            <a:ext cx="4370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Pre-Student Teaching, Part 1: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A70934-9FB6-4080-B827-3751D0C034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535" y="280617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CA28D1-1BD8-48AF-A852-54800E956697}"/>
              </a:ext>
            </a:extLst>
          </p:cNvPr>
          <p:cNvSpPr txBox="1"/>
          <p:nvPr/>
        </p:nvSpPr>
        <p:spPr>
          <a:xfrm>
            <a:off x="6219925" y="3383198"/>
            <a:ext cx="4370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Pre-Student Teaching, Part 2:</a:t>
            </a:r>
          </a:p>
        </p:txBody>
      </p:sp>
    </p:spTree>
    <p:extLst>
      <p:ext uri="{BB962C8B-B14F-4D97-AF65-F5344CB8AC3E}">
        <p14:creationId xmlns:p14="http://schemas.microsoft.com/office/powerpoint/2010/main" val="425871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AD85578-1E4B-4014-9D52-E7689475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550B3F-9390-4CA1-B3C8-91529289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58B43-1DEF-40FB-9667-39D5C412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518" y="1059838"/>
            <a:ext cx="3505709" cy="4738324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Evaluation of Proficiency in the Pre-student teaching placement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66EC9-F490-46F3-A992-896FB5C5B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295" y="290146"/>
            <a:ext cx="4741212" cy="6353542"/>
          </a:xfrm>
        </p:spPr>
        <p:txBody>
          <a:bodyPr anchor="ctr">
            <a:normAutofit fontScale="77500" lnSpcReduction="20000"/>
          </a:bodyPr>
          <a:lstStyle/>
          <a:p>
            <a:r>
              <a:rPr lang="en-US" sz="2200" dirty="0"/>
              <a:t>The pre-student teacher must demonstrate proficiency by obtaining a score of a 2 or better on each of the 10 WI Teacher Standards as evaluated by the pre-student teaching cooperating teacher.</a:t>
            </a:r>
            <a:endParaRPr lang="en-US" sz="2200" strike="sngStrike" dirty="0"/>
          </a:p>
          <a:p>
            <a:r>
              <a:rPr lang="en-US" sz="2200" dirty="0"/>
              <a:t>A minimum of one observation and evaluation must be completed by the cooperating teacher in the certification area for each developmental level in which the pre-student teacher is seeking certification.</a:t>
            </a:r>
          </a:p>
          <a:p>
            <a:r>
              <a:rPr lang="en-US" sz="2200" dirty="0"/>
              <a:t>The cooperating teacher will conference with the pre-student teacher after the lesson, to go through the evaluation and offer suggestions on improvement.</a:t>
            </a:r>
          </a:p>
          <a:p>
            <a:r>
              <a:rPr lang="en-US" sz="2200" dirty="0"/>
              <a:t>More than one evaluation at each developmental level may be required if the student is unable to demonstrate proficiency. </a:t>
            </a:r>
            <a:r>
              <a:rPr lang="en-US" sz="2200" i="1" dirty="0"/>
              <a:t>(Demonstrate proficiency while pre-student teaching by scoring a 2 or better on each of the10 Wisconsin Teacher Standards.)</a:t>
            </a:r>
          </a:p>
          <a:p>
            <a:r>
              <a:rPr lang="en-US" sz="2200" i="1" dirty="0"/>
              <a:t>In addition to the cooperating teacher’s observation/evaluation, the student will turn in the  Pre-Student Teaching Template as an assignment during the fall/spring semester for the instructor to grade. Students must receive a score of 3 or better on the assignment in order to pass the course.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397C1F-2C92-46FC-9888-CDC172DCC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2386" y="3456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1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000">
        <p:fade/>
      </p:transition>
    </mc:Choice>
    <mc:Fallback xmlns="">
      <p:transition spd="med" advTm="4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AEFAAD-0355-4B71-9EDB-C19817311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29" y="1289303"/>
            <a:ext cx="9638443" cy="333930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5000" dirty="0"/>
              <a:t>COOPERATING TEACHER</a:t>
            </a:r>
            <a:br>
              <a:rPr lang="en-US" sz="5000" dirty="0"/>
            </a:br>
            <a:br>
              <a:rPr lang="en-US" sz="5000" dirty="0"/>
            </a:br>
            <a:r>
              <a:rPr lang="en-US" sz="4500" dirty="0"/>
              <a:t>ROLE &amp; EXPECTATIONS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4289AF-5E1E-4924-B7F2-9B92716F34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8833" y="2350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2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535" y="2436792"/>
            <a:ext cx="3401568" cy="198441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Pre-Student Teaching Cooperating Teacher Requirements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E69AD1-1F6D-4B4A-BEBC-56EBA4FEA4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1551462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46873B-4092-47BD-B38C-81A608F41D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9615" y="1524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5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000">
        <p:fade/>
      </p:transition>
    </mc:Choice>
    <mc:Fallback xmlns="">
      <p:transition spd="med"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5EBD-2C70-4664-BB32-D04D8A31B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482" y="446009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Pre-Student Teaching </a:t>
            </a:r>
            <a:br>
              <a:rPr lang="en-US" dirty="0"/>
            </a:br>
            <a:r>
              <a:rPr lang="en-US" b="1" dirty="0"/>
              <a:t>cooperating teacher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318E-F2DD-4CB8-9BEA-9B1E64218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260" y="1939424"/>
            <a:ext cx="9622172" cy="4805538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The pre-student teaching cooperating teacher will receive a Welcome Email from Educate-WI that includes the pre-student teacher’s name and email address. Please reach out to the student to schedule a time that works for you to have the pre-student teacher observe your class and begin the pre-student teaching process. The email also includes a link to submit the pre-student teacher evaluation scores online. (Please add </a:t>
            </a:r>
            <a:r>
              <a:rPr lang="en-US" sz="1600" dirty="0">
                <a:solidFill>
                  <a:schemeClr val="tx1"/>
                </a:solidFill>
                <a:hlinkClick r:id="rId4"/>
              </a:rPr>
              <a:t>info@educate-wi.com</a:t>
            </a:r>
            <a:r>
              <a:rPr lang="en-US" sz="1600" dirty="0">
                <a:solidFill>
                  <a:schemeClr val="tx1"/>
                </a:solidFill>
              </a:rPr>
              <a:t> to your contact list to avoid this important email going to junk/spam.)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Review the Pre-Student Teaching Evaluation Rubric prior to the student teaching the lesson,</a:t>
            </a:r>
          </a:p>
          <a:p>
            <a:r>
              <a:rPr lang="en-US" sz="1600" dirty="0"/>
              <a:t>Allow the student to observe your classroom and get to know the students. </a:t>
            </a:r>
          </a:p>
          <a:p>
            <a:r>
              <a:rPr lang="en-US" sz="1600" dirty="0"/>
              <a:t>Describe your objectives for the lesson that will be taught during the pre-student teaching experience.</a:t>
            </a:r>
          </a:p>
          <a:p>
            <a:r>
              <a:rPr lang="en-US" sz="1600" dirty="0"/>
              <a:t>Collaborate with your pre-student teacher and provide feedback on the lesson plan, including behavior management strategies BEFORE the pre-student teacher teaches the lesson.</a:t>
            </a:r>
          </a:p>
          <a:p>
            <a:r>
              <a:rPr lang="en-US" sz="1600" dirty="0">
                <a:solidFill>
                  <a:schemeClr val="tx1"/>
                </a:solidFill>
              </a:rPr>
              <a:t>Conference with the student after the evaluation to discuss your rating and suggest strategies for improvement.</a:t>
            </a:r>
            <a:endParaRPr lang="en-US" sz="1600" dirty="0"/>
          </a:p>
          <a:p>
            <a:r>
              <a:rPr lang="en-US" sz="1600" dirty="0"/>
              <a:t>Prior to entering scores online, you will need to create an Educate-WI account.</a:t>
            </a:r>
          </a:p>
          <a:p>
            <a:pPr marL="685800" lvl="3" indent="0">
              <a:buNone/>
            </a:pPr>
            <a:r>
              <a:rPr lang="en-US" dirty="0">
                <a:hlinkClick r:id="rId5"/>
              </a:rPr>
              <a:t>Educate-WI.com</a:t>
            </a:r>
            <a:r>
              <a:rPr lang="en-US" dirty="0"/>
              <a:t>  &gt;&gt; </a:t>
            </a:r>
            <a:r>
              <a:rPr lang="en-US" dirty="0">
                <a:solidFill>
                  <a:srgbClr val="00B0F0"/>
                </a:solidFill>
              </a:rPr>
              <a:t>My Account </a:t>
            </a:r>
            <a:r>
              <a:rPr lang="en-US" dirty="0"/>
              <a:t>&gt;&gt; </a:t>
            </a:r>
            <a:r>
              <a:rPr lang="en-US" dirty="0">
                <a:solidFill>
                  <a:srgbClr val="00B0F0"/>
                </a:solidFill>
              </a:rPr>
              <a:t>Create an Account</a:t>
            </a:r>
          </a:p>
          <a:p>
            <a:pPr marL="685800" lvl="3" indent="0">
              <a:buNone/>
            </a:pPr>
            <a:r>
              <a:rPr lang="en-US" dirty="0">
                <a:solidFill>
                  <a:schemeClr val="tx1"/>
                </a:solidFill>
              </a:rPr>
              <a:t>Once you’ve created an account, go back to the email, click the evaluation link to enter scores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97535" y="-102765"/>
            <a:ext cx="2286269" cy="2286269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34C0E3-EB0B-40BB-A820-6F9AB046E0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816" y="2023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318E-F2DD-4CB8-9BEA-9B1E64218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343" y="2926517"/>
            <a:ext cx="10687574" cy="335887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Evaluate the student’s proficiency on the 10 Wisconsin Teacher Standards using the Pre-Student Teaching Evaluation Rubric.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Conference with the student after the evaluation to discuss your rating and suggest strategies for improvement.</a:t>
            </a:r>
          </a:p>
          <a:p>
            <a:r>
              <a:rPr lang="en-US" sz="2800" i="1" dirty="0"/>
              <a:t>A score of 2 or higher on each standard is required to demonstrate proficiency.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343C13F-5CF0-4107-98EC-F5A3762A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Pre-Student Teaching </a:t>
            </a:r>
            <a:br>
              <a:rPr lang="en-US" dirty="0"/>
            </a:br>
            <a:r>
              <a:rPr lang="en-US" b="1" dirty="0"/>
              <a:t>cooperating teacher Responsibilities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8A2E7E-0A5B-4486-AFDB-3CFF8BB35A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1657" y="3436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2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682" y="1203843"/>
            <a:ext cx="7729728" cy="1188720"/>
          </a:xfrm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 dirty="0"/>
              <a:t>Standard #1:</a:t>
            </a:r>
            <a:br>
              <a:rPr lang="en-US" dirty="0"/>
            </a:br>
            <a:r>
              <a:rPr lang="en-US" dirty="0"/>
              <a:t>Pupil DEVELOPMENT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C0522E-56FA-4222-AC8F-A12787B4CD1D}"/>
              </a:ext>
            </a:extLst>
          </p:cNvPr>
          <p:cNvSpPr txBox="1"/>
          <p:nvPr/>
        </p:nvSpPr>
        <p:spPr>
          <a:xfrm>
            <a:off x="936668" y="5978769"/>
            <a:ext cx="10441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8B831D7-E286-46DC-9101-33FFFFA77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5727" y="2628900"/>
            <a:ext cx="10778851" cy="2919046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78FBBE-7432-4F5E-A573-5613128C7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8364" y="3880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00">
        <p:fade/>
      </p:transition>
    </mc:Choice>
    <mc:Fallback xmlns="">
      <p:transition spd="med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Standard #2:</a:t>
            </a:r>
            <a:br>
              <a:rPr lang="en-US" dirty="0"/>
            </a:br>
            <a:r>
              <a:rPr lang="en-US" dirty="0"/>
              <a:t>LEARNING DIFFERENCES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82F6D-0BCA-4A26-86EA-9B3CEF9566E2}"/>
              </a:ext>
            </a:extLst>
          </p:cNvPr>
          <p:cNvSpPr txBox="1"/>
          <p:nvPr/>
        </p:nvSpPr>
        <p:spPr>
          <a:xfrm>
            <a:off x="965201" y="5739495"/>
            <a:ext cx="10261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8FBAB83C-70EE-4F84-944C-42B878E5F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2413" y="2491066"/>
            <a:ext cx="10882481" cy="2949151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E5187E-00DF-4233-835A-817B91523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880" y="2637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2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 vert="horz" lIns="182880" tIns="182880" rIns="182880" bIns="182880" rtlCol="0">
            <a:normAutofit/>
          </a:bodyPr>
          <a:lstStyle/>
          <a:p>
            <a:r>
              <a:rPr lang="en-US" dirty="0"/>
              <a:t>Standard #3:</a:t>
            </a:r>
            <a:br>
              <a:rPr lang="en-US" dirty="0"/>
            </a:br>
            <a:r>
              <a:rPr lang="en-US" dirty="0"/>
              <a:t>LEARNING environments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6B5253-1627-4D7F-B584-50B2D7A584DD}"/>
              </a:ext>
            </a:extLst>
          </p:cNvPr>
          <p:cNvSpPr txBox="1"/>
          <p:nvPr/>
        </p:nvSpPr>
        <p:spPr>
          <a:xfrm>
            <a:off x="965201" y="5271132"/>
            <a:ext cx="102616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995092E-20E5-476A-B870-48C105DDB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60401" y="2530764"/>
            <a:ext cx="10491793" cy="2363016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2E2246-BBA5-4E80-A465-46E6B6E36B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719" y="3259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000">
        <p:fade/>
      </p:transition>
    </mc:Choice>
    <mc:Fallback xmlns="">
      <p:transition spd="med" advTm="4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Standard #4:</a:t>
            </a:r>
            <a:br>
              <a:rPr lang="en-US" dirty="0"/>
            </a:br>
            <a:r>
              <a:rPr lang="en-US" dirty="0"/>
              <a:t>content knowledge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60441-FF9D-4859-BEBC-929572344DCC}"/>
              </a:ext>
            </a:extLst>
          </p:cNvPr>
          <p:cNvSpPr txBox="1"/>
          <p:nvPr/>
        </p:nvSpPr>
        <p:spPr>
          <a:xfrm>
            <a:off x="1037492" y="5856577"/>
            <a:ext cx="10189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7AE9CAA-EE09-4DB9-9590-65047E4CA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4548" y="2521527"/>
            <a:ext cx="10922904" cy="2466109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E32616C-1CBF-4025-B08A-926EE493D7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0129" y="2062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3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31462"/>
            <a:ext cx="8158004" cy="1188720"/>
          </a:xfrm>
        </p:spPr>
        <p:txBody>
          <a:bodyPr>
            <a:noAutofit/>
          </a:bodyPr>
          <a:lstStyle/>
          <a:p>
            <a:r>
              <a:rPr lang="en-US" dirty="0"/>
              <a:t>Standard #5:</a:t>
            </a:r>
            <a:br>
              <a:rPr lang="en-US" dirty="0"/>
            </a:br>
            <a:r>
              <a:rPr lang="en-US" dirty="0"/>
              <a:t>application of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8D1D2-90EC-4E31-B37A-EA62634259C3}"/>
              </a:ext>
            </a:extLst>
          </p:cNvPr>
          <p:cNvSpPr txBox="1"/>
          <p:nvPr/>
        </p:nvSpPr>
        <p:spPr>
          <a:xfrm>
            <a:off x="1026747" y="5980836"/>
            <a:ext cx="10261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8F88D8-58DA-4E6A-B407-7147C459A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03" y="2123892"/>
            <a:ext cx="10630786" cy="290992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35CD06B-1217-4619-BAE1-324763276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73" y="2877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6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056554-7C29-4A76-A552-28919F917032}"/>
              </a:ext>
            </a:extLst>
          </p:cNvPr>
          <p:cNvSpPr/>
          <p:nvPr/>
        </p:nvSpPr>
        <p:spPr>
          <a:xfrm>
            <a:off x="2461098" y="715329"/>
            <a:ext cx="7587574" cy="9541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cap="all" spc="200" dirty="0">
                <a:solidFill>
                  <a:srgbClr val="262626"/>
                </a:solidFill>
                <a:ea typeface="+mj-ea"/>
                <a:cs typeface="+mj-cs"/>
              </a:rPr>
              <a:t>Standard # 6:</a:t>
            </a:r>
            <a:r>
              <a:rPr lang="en-US" sz="2600" dirty="0">
                <a:latin typeface="+mj-lt"/>
              </a:rPr>
              <a:t>                                  </a:t>
            </a:r>
            <a:r>
              <a:rPr lang="en-US" sz="2800" cap="all" spc="200" dirty="0">
                <a:solidFill>
                  <a:srgbClr val="262626"/>
                </a:solidFill>
              </a:rPr>
              <a:t>ASSESSMENT</a:t>
            </a:r>
            <a:r>
              <a:rPr lang="en-US" sz="2600" dirty="0">
                <a:latin typeface="+mj-lt"/>
              </a:rPr>
              <a:t>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9321A9-EDC6-4B26-BCC8-5399151C394B}"/>
              </a:ext>
            </a:extLst>
          </p:cNvPr>
          <p:cNvSpPr txBox="1"/>
          <p:nvPr/>
        </p:nvSpPr>
        <p:spPr>
          <a:xfrm>
            <a:off x="1846513" y="5913445"/>
            <a:ext cx="8939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B794ED-614F-4F50-9F39-E41472460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81" y="2300129"/>
            <a:ext cx="10850286" cy="257667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1A36E3-390D-40FB-8EFE-C035CE100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1299" y="2834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00">
        <p:fade/>
      </p:transition>
    </mc:Choice>
    <mc:Fallback xmlns="">
      <p:transition spd="med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 dirty="0"/>
              <a:t>Standard #7:</a:t>
            </a:r>
            <a:br>
              <a:rPr lang="en-US" dirty="0"/>
            </a:br>
            <a:r>
              <a:rPr lang="en-US" dirty="0"/>
              <a:t>planning for instruction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5B3D8-4C2C-495F-B781-0F3DCAFBEB59}"/>
              </a:ext>
            </a:extLst>
          </p:cNvPr>
          <p:cNvSpPr txBox="1"/>
          <p:nvPr/>
        </p:nvSpPr>
        <p:spPr>
          <a:xfrm>
            <a:off x="1198172" y="5893308"/>
            <a:ext cx="9795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86C5B91-FCF7-4397-869C-FC5D1E639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50630" y="2564367"/>
            <a:ext cx="10964689" cy="2491476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1FD97E-739A-4EE0-925C-E5CF20329A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657" y="3347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4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00">
        <p:fade/>
      </p:transition>
    </mc:Choice>
    <mc:Fallback xmlns="">
      <p:transition spd="med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 dirty="0"/>
              <a:t>Standard #8:</a:t>
            </a:r>
            <a:br>
              <a:rPr lang="en-US" dirty="0"/>
            </a:br>
            <a:r>
              <a:rPr lang="en-US" dirty="0"/>
              <a:t>instructional strategies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56AAD-E0CC-4C07-8B94-B37280D5C0B5}"/>
              </a:ext>
            </a:extLst>
          </p:cNvPr>
          <p:cNvSpPr txBox="1"/>
          <p:nvPr/>
        </p:nvSpPr>
        <p:spPr>
          <a:xfrm>
            <a:off x="1053125" y="5893308"/>
            <a:ext cx="10261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F2982C6-29D7-4E8B-825D-EC7BA09E0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3526" y="2798618"/>
            <a:ext cx="10767302" cy="2761673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2DAB9A-930A-4570-8E22-967B8C2CB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9844" y="2460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1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344" y="725419"/>
            <a:ext cx="10097311" cy="1188720"/>
          </a:xfrm>
        </p:spPr>
        <p:txBody>
          <a:bodyPr vert="horz" lIns="274320" tIns="182880" rIns="274320" bIns="182880" rtlCol="0" anchorCtr="1">
            <a:noAutofit/>
          </a:bodyPr>
          <a:lstStyle/>
          <a:p>
            <a:r>
              <a:rPr lang="en-US" dirty="0"/>
              <a:t>Standard #9:</a:t>
            </a:r>
            <a:br>
              <a:rPr lang="en-US" dirty="0"/>
            </a:br>
            <a:r>
              <a:rPr lang="en-US" dirty="0"/>
              <a:t>Professional learning and ethical practice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728BF-D4D5-4997-AEA7-320C2319F77A}"/>
              </a:ext>
            </a:extLst>
          </p:cNvPr>
          <p:cNvSpPr txBox="1"/>
          <p:nvPr/>
        </p:nvSpPr>
        <p:spPr>
          <a:xfrm>
            <a:off x="1049541" y="5943255"/>
            <a:ext cx="102594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BE541CE-3451-4B01-BE75-3EF100737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92400" y="2493819"/>
            <a:ext cx="11007199" cy="2916906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77EEC9-7F50-4C6C-B7D1-63849E26A4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8718" y="2380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000">
        <p:fade/>
      </p:transition>
    </mc:Choice>
    <mc:Fallback xmlns="">
      <p:transition spd="med" advTm="4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 dirty="0"/>
              <a:t>Standard #10:</a:t>
            </a:r>
            <a:br>
              <a:rPr lang="en-US" dirty="0"/>
            </a:br>
            <a:r>
              <a:rPr lang="en-US" dirty="0"/>
              <a:t>leadership and collaboration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98B763-5B26-4A75-A87D-41F4F6769E55}"/>
              </a:ext>
            </a:extLst>
          </p:cNvPr>
          <p:cNvSpPr txBox="1"/>
          <p:nvPr/>
        </p:nvSpPr>
        <p:spPr>
          <a:xfrm>
            <a:off x="965202" y="5893308"/>
            <a:ext cx="10261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 score of 2 or higher on each standard is required to demonstrate proficiency.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E467BBE-AD85-464D-BE2E-5034FD8E1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2554" y="2697017"/>
            <a:ext cx="10774522" cy="2964873"/>
          </a:xfr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95C631B-FD31-4F67-9A1D-36D8B96047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872" y="3436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1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000">
        <p:fade/>
      </p:transition>
    </mc:Choice>
    <mc:Fallback xmlns="">
      <p:transition spd="med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CE05D9-C124-4543-AA36-B6AE1F2AA973}"/>
              </a:ext>
            </a:extLst>
          </p:cNvPr>
          <p:cNvSpPr txBox="1"/>
          <p:nvPr/>
        </p:nvSpPr>
        <p:spPr>
          <a:xfrm>
            <a:off x="-1" y="2071237"/>
            <a:ext cx="12191999" cy="11887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651CA9-E631-48CB-8E4F-816A1B949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276590"/>
              </p:ext>
            </p:extLst>
          </p:nvPr>
        </p:nvGraphicFramePr>
        <p:xfrm>
          <a:off x="965200" y="3555400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itle 5">
            <a:extLst>
              <a:ext uri="{FF2B5EF4-FFF2-40B4-BE49-F238E27FC236}">
                <a16:creationId xmlns:a16="http://schemas.microsoft.com/office/drawing/2014/main" id="{47AA2B58-5664-4D75-B40D-39D824948341}"/>
              </a:ext>
            </a:extLst>
          </p:cNvPr>
          <p:cNvSpPr txBox="1">
            <a:spLocks/>
          </p:cNvSpPr>
          <p:nvPr/>
        </p:nvSpPr>
        <p:spPr bwMode="black">
          <a:xfrm>
            <a:off x="2169588" y="587074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Cooperating teacher responsibilities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C3E732-73CB-4BA9-B228-35BCC52A36F9}"/>
              </a:ext>
            </a:extLst>
          </p:cNvPr>
          <p:cNvSpPr txBox="1"/>
          <p:nvPr/>
        </p:nvSpPr>
        <p:spPr>
          <a:xfrm>
            <a:off x="7510" y="2245482"/>
            <a:ext cx="12191999" cy="8402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en-US" sz="1800" dirty="0">
              <a:solidFill>
                <a:srgbClr val="40404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404040"/>
                </a:solidFill>
              </a:rPr>
              <a:t>Your role is key in mentoring and providing guidance to developing pre-student teachers.</a:t>
            </a:r>
          </a:p>
          <a:p>
            <a:pPr algn="ctr">
              <a:lnSpc>
                <a:spcPct val="90000"/>
              </a:lnSpc>
            </a:pPr>
            <a:endParaRPr lang="en-US" sz="1800" dirty="0">
              <a:solidFill>
                <a:srgbClr val="404040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21C8C6B-4E8A-4ED1-95F8-FE2C711D31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7837" y="3433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2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00">
        <p:fade/>
      </p:transition>
    </mc:Choice>
    <mc:Fallback xmlns="">
      <p:transition spd="med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122" y="1274086"/>
            <a:ext cx="3698803" cy="1995054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dirty="0"/>
              <a:t>What happens If the student does not demonstrate proficiency?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8E6E-A9C7-4FC5-A66A-49BAFE0C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487017"/>
            <a:ext cx="5408696" cy="6182139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 cooperating teacher will consult with the student to provide personalized recommendations for improvement.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 student will again collaborate with the cooperating teacher to develop a new lesson plan and teach the lesson.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 student will need to redo and reteach the lesson until achieving a score of 2 or better on the 10 Wisconsin Teacher Standards as evaluated by the cooperating teacher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a 3 or better on the assignment (as scored by the Educate-WI instructor).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 student teaching placement of the program may be delayed until the student is able to demonstrate proficiency during the pre-student teaching placements.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A0C22DC-540C-4DE6-84CC-EE63CBB52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0440" y="2433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81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5000">
        <p:fade/>
      </p:transition>
    </mc:Choice>
    <mc:Fallback xmlns="">
      <p:transition spd="med" advTm="4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AD85578-1E4B-4014-9D52-E7689475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BAFB5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550B3F-9390-4CA1-B3C8-91529289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58B43-1DEF-40FB-9667-39D5C412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518" y="1059838"/>
            <a:ext cx="3505709" cy="138442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Summary of Pre-Student Teaching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66EC9-F490-46F3-A992-896FB5C5B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3637" y="123457"/>
            <a:ext cx="6008363" cy="6761285"/>
          </a:xfrm>
        </p:spPr>
        <p:txBody>
          <a:bodyPr anchor="ctr">
            <a:normAutofit fontScale="70000" lnSpcReduction="20000"/>
          </a:bodyPr>
          <a:lstStyle/>
          <a:p>
            <a:r>
              <a:rPr lang="en-US" dirty="0"/>
              <a:t>Each student is required to have onsite, supervised </a:t>
            </a:r>
            <a:r>
              <a:rPr lang="en-US" b="1" dirty="0"/>
              <a:t>pre-student teaching </a:t>
            </a:r>
            <a:r>
              <a:rPr lang="en-US" dirty="0"/>
              <a:t>clinical experiences at the developmental levels they will be certified in </a:t>
            </a:r>
            <a:r>
              <a:rPr lang="en-US" i="1" dirty="0"/>
              <a:t>before</a:t>
            </a:r>
            <a:r>
              <a:rPr lang="en-US" dirty="0"/>
              <a:t> the student teaching semester. </a:t>
            </a:r>
          </a:p>
          <a:p>
            <a:r>
              <a:rPr lang="en-US" sz="1800" dirty="0"/>
              <a:t>The student will select their preferred district(s) for the pre-student teaching placements.</a:t>
            </a:r>
          </a:p>
          <a:p>
            <a:r>
              <a:rPr lang="en-US" dirty="0"/>
              <a:t>The Educate-WI Program Administrator will contact the district to find qualified cooperating teachers who can serve as the pre-student teacher’s cooperating teachers.</a:t>
            </a:r>
          </a:p>
          <a:p>
            <a:r>
              <a:rPr lang="en-US" dirty="0"/>
              <a:t>The student will collaborate with the cooperating teachers to plan, instruct, and assess student learning in each placement. (Lesson plan must be approved by the cooperating teacher.)</a:t>
            </a:r>
          </a:p>
          <a:p>
            <a:r>
              <a:rPr lang="en-US" dirty="0"/>
              <a:t>The cooperating teacher will observe and evaluate the pre-student teacher’s proficiency by using the Pre-Student Teaching Evaluation Rubric.</a:t>
            </a:r>
          </a:p>
          <a:p>
            <a:r>
              <a:rPr lang="en-US" dirty="0"/>
              <a:t>The cooperating teacher will conference with the pre-student teacher after the lesson, to go through the evaluation and offer suggestions on improvement.</a:t>
            </a:r>
          </a:p>
          <a:p>
            <a:r>
              <a:rPr lang="en-US" dirty="0">
                <a:solidFill>
                  <a:schemeClr val="tx1"/>
                </a:solidFill>
              </a:rPr>
              <a:t>The cooperating teacher will receive a Welcome Email from Educate-WI that includes a link to submit the pre-student teacher evaluation scores online. (Please add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info@educate-wi.com</a:t>
            </a:r>
            <a:r>
              <a:rPr lang="en-US" dirty="0">
                <a:solidFill>
                  <a:schemeClr val="tx1"/>
                </a:solidFill>
              </a:rPr>
              <a:t> to your contact list.)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The student will self-evaluate using the Pre-Student Teaching Template and write a reflection for each standard which includes adjustments that could be made to improve the score on each standard, </a:t>
            </a:r>
          </a:p>
          <a:p>
            <a:r>
              <a:rPr lang="en-US" dirty="0"/>
              <a:t>The student will upload the </a:t>
            </a:r>
            <a:r>
              <a:rPr lang="en-US" dirty="0">
                <a:solidFill>
                  <a:schemeClr val="tx1"/>
                </a:solidFill>
              </a:rPr>
              <a:t>Pre-Student Teaching Template for their Pre-Student Teaching assignment.</a:t>
            </a:r>
          </a:p>
          <a:p>
            <a:r>
              <a:rPr lang="en-US" dirty="0"/>
              <a:t>The pre-student teacher must demonstrate proficiency of the 10 Wisconsin Teacher Standards (score of 2 or better on each standard) to be eligible for student teaching.</a:t>
            </a:r>
          </a:p>
          <a:p>
            <a:r>
              <a:rPr lang="en-US" dirty="0"/>
              <a:t>The Educate-WI Instructor will score the assignment using the Pre-Student Teaching Assignment Rubric.  Passing is a score of 3 or better on the assignment.  If the student does not score a 3 or better, s/he will need to redo and resubmit the pre-student teaching assignment.  </a:t>
            </a:r>
            <a:r>
              <a:rPr lang="en-US" i="1" dirty="0"/>
              <a:t>It is possible for the student to receive 2’s on the Pre-Student Teaching Evaluation and a 3, 4, or 5 on the assignment rubric.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102AA0-CC98-41C7-8CDC-62EC2DA94896}"/>
              </a:ext>
            </a:extLst>
          </p:cNvPr>
          <p:cNvSpPr txBox="1">
            <a:spLocks/>
          </p:cNvSpPr>
          <p:nvPr/>
        </p:nvSpPr>
        <p:spPr bwMode="black">
          <a:xfrm>
            <a:off x="1852970" y="754523"/>
            <a:ext cx="3698803" cy="199505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CBDD22-D4AF-437F-8029-339B2E5F2328}"/>
              </a:ext>
            </a:extLst>
          </p:cNvPr>
          <p:cNvSpPr txBox="1"/>
          <p:nvPr/>
        </p:nvSpPr>
        <p:spPr>
          <a:xfrm>
            <a:off x="1529861" y="3504100"/>
            <a:ext cx="4492869" cy="166032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The student will need to complete the pre-student teaching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before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the end of the Educate-WI semester.  This date will be different from when the school district semester ends.  Assignment due dates are listed on your Educate-WI dashboard.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Please plan accordingly.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2D322F8-10EE-4C72-84A1-646E5CC86F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8330" y="2671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3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0000">
        <p:fade/>
      </p:transition>
    </mc:Choice>
    <mc:Fallback xmlns="">
      <p:transition spd="med" advTm="1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133600"/>
            <a:ext cx="3401568" cy="2043299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en-US" sz="2600" dirty="0"/>
              <a:t>student and cooperating Teacher</a:t>
            </a:r>
            <a:br>
              <a:rPr lang="en-US" sz="2600" dirty="0"/>
            </a:br>
            <a:r>
              <a:rPr lang="en-US" sz="2600" dirty="0"/>
              <a:t> support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9EEC1C-6658-43B2-8CDE-C68740F06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194825"/>
              </p:ext>
            </p:extLst>
          </p:nvPr>
        </p:nvGraphicFramePr>
        <p:xfrm>
          <a:off x="5397500" y="301336"/>
          <a:ext cx="6313055" cy="5615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24D2B1D-5BD3-42DE-A9CD-55FE1C37D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6398" y="3013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4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F1638-499C-CA4D-BC3F-3806CD21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15" y="769545"/>
            <a:ext cx="5952765" cy="5133415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br>
              <a:rPr lang="en-US" sz="19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Questions? 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1900" dirty="0">
                <a:solidFill>
                  <a:schemeClr val="bg1"/>
                </a:solidFill>
              </a:rPr>
            </a:br>
            <a:br>
              <a:rPr lang="en-US" sz="1900" i="1" dirty="0">
                <a:solidFill>
                  <a:schemeClr val="bg1"/>
                </a:solidFill>
              </a:rPr>
            </a:br>
            <a:r>
              <a:rPr lang="en-US" sz="1900" i="1" dirty="0">
                <a:solidFill>
                  <a:schemeClr val="bg1"/>
                </a:solidFill>
              </a:rPr>
              <a:t>Please contact:</a:t>
            </a:r>
            <a:br>
              <a:rPr lang="en-US" sz="1900" dirty="0">
                <a:solidFill>
                  <a:schemeClr val="bg1"/>
                </a:solidFill>
              </a:rPr>
            </a:br>
            <a:br>
              <a:rPr lang="en-US" sz="1900" dirty="0">
                <a:solidFill>
                  <a:schemeClr val="bg1"/>
                </a:solidFill>
              </a:rPr>
            </a:br>
            <a:br>
              <a:rPr lang="en-US" sz="1900" dirty="0">
                <a:solidFill>
                  <a:schemeClr val="bg1"/>
                </a:solidFill>
              </a:rPr>
            </a:br>
            <a:r>
              <a:rPr lang="en-US" sz="1900" dirty="0">
                <a:solidFill>
                  <a:schemeClr val="bg1"/>
                </a:solidFill>
              </a:rPr>
              <a:t>10 sped &amp; Project teaching </a:t>
            </a:r>
            <a:br>
              <a:rPr lang="en-US" sz="1900" dirty="0">
                <a:solidFill>
                  <a:schemeClr val="bg1"/>
                </a:solidFill>
              </a:rPr>
            </a:br>
            <a:r>
              <a:rPr lang="en-US" sz="1900" dirty="0">
                <a:solidFill>
                  <a:schemeClr val="bg1"/>
                </a:solidFill>
              </a:rPr>
              <a:t>program administrator</a:t>
            </a:r>
            <a:br>
              <a:rPr lang="en-US" sz="1900" dirty="0">
                <a:solidFill>
                  <a:schemeClr val="bg1"/>
                </a:solidFill>
              </a:rPr>
            </a:b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  <a:hlinkClick r:id="rId4"/>
              </a:rPr>
              <a:t>Tricia@educate-wi.com</a:t>
            </a:r>
            <a:br>
              <a:rPr lang="en-US" sz="1900" dirty="0">
                <a:solidFill>
                  <a:schemeClr val="bg1"/>
                </a:solidFill>
              </a:rPr>
            </a:br>
            <a:br>
              <a:rPr lang="en-US" sz="1900" dirty="0">
                <a:solidFill>
                  <a:schemeClr val="bg1"/>
                </a:solidFill>
              </a:rPr>
            </a:br>
            <a:r>
              <a:rPr lang="en-US" sz="1900" dirty="0">
                <a:solidFill>
                  <a:schemeClr val="bg1"/>
                </a:solidFill>
              </a:rPr>
              <a:t>  </a:t>
            </a:r>
            <a:br>
              <a:rPr lang="en-US" sz="1900" dirty="0">
                <a:solidFill>
                  <a:schemeClr val="bg1"/>
                </a:solidFill>
              </a:rPr>
            </a:br>
            <a:r>
              <a:rPr lang="en-US" sz="1900" dirty="0">
                <a:solidFill>
                  <a:schemeClr val="bg1"/>
                </a:solidFill>
              </a:rPr>
              <a:t>educate-</a:t>
            </a:r>
            <a:r>
              <a:rPr lang="en-US" sz="1900" dirty="0" err="1">
                <a:solidFill>
                  <a:schemeClr val="bg1"/>
                </a:solidFill>
              </a:rPr>
              <a:t>wI</a:t>
            </a:r>
            <a:r>
              <a:rPr lang="en-US" sz="1900" dirty="0">
                <a:solidFill>
                  <a:schemeClr val="bg1"/>
                </a:solidFill>
              </a:rPr>
              <a:t> office (715) 246.6555</a:t>
            </a:r>
          </a:p>
        </p:txBody>
      </p:sp>
      <p:pic>
        <p:nvPicPr>
          <p:cNvPr id="13" name="Graphic 12" descr="Mail Reply">
            <a:extLst>
              <a:ext uri="{FF2B5EF4-FFF2-40B4-BE49-F238E27FC236}">
                <a16:creationId xmlns:a16="http://schemas.microsoft.com/office/drawing/2014/main" id="{64C0DA26-E822-4AD4-BFF2-18E5C4FB1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0230" y="1596654"/>
            <a:ext cx="3419524" cy="3419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C859DB-6357-4F03-B9A1-38F9972DAC2C}"/>
              </a:ext>
            </a:extLst>
          </p:cNvPr>
          <p:cNvSpPr txBox="1"/>
          <p:nvPr/>
        </p:nvSpPr>
        <p:spPr>
          <a:xfrm>
            <a:off x="9483419" y="6581581"/>
            <a:ext cx="250739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dirty="0"/>
              <a:t>©copyright 2021 Educate; All rights reserved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B855F2-53F6-4339-9377-8001F71F37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3152" y="282182"/>
            <a:ext cx="487363" cy="487363"/>
          </a:xfrm>
          <a:prstGeom prst="rect">
            <a:avLst/>
          </a:prstGeom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9BD02-89D8-387F-EBAD-D195DF6EB2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992" y="6181299"/>
            <a:ext cx="2254250" cy="417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499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BBEC07581B4C46AC50C55FF5643923" ma:contentTypeVersion="9" ma:contentTypeDescription="Create a new document." ma:contentTypeScope="" ma:versionID="577d33b848d2a8edaf4ea7ff74380808">
  <xsd:schema xmlns:xsd="http://www.w3.org/2001/XMLSchema" xmlns:xs="http://www.w3.org/2001/XMLSchema" xmlns:p="http://schemas.microsoft.com/office/2006/metadata/properties" xmlns:ns3="449fc3ab-ee44-41e9-bb0f-cbaabf607006" xmlns:ns4="3b8f90a0-5d9a-4996-b306-65a93a1d8d11" targetNamespace="http://schemas.microsoft.com/office/2006/metadata/properties" ma:root="true" ma:fieldsID="05e0077c8089814adb1215caec0b1128" ns3:_="" ns4:_="">
    <xsd:import namespace="449fc3ab-ee44-41e9-bb0f-cbaabf607006"/>
    <xsd:import namespace="3b8f90a0-5d9a-4996-b306-65a93a1d8d1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9fc3ab-ee44-41e9-bb0f-cbaabf60700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f90a0-5d9a-4996-b306-65a93a1d8d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80D63F-64B3-4BD2-97A6-2297FB76C38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3b8f90a0-5d9a-4996-b306-65a93a1d8d11"/>
    <ds:schemaRef ds:uri="http://purl.org/dc/terms/"/>
    <ds:schemaRef ds:uri="http://schemas.openxmlformats.org/package/2006/metadata/core-properties"/>
    <ds:schemaRef ds:uri="449fc3ab-ee44-41e9-bb0f-cbaabf607006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2F31B0-D091-4C1F-91B2-6E8E516D7F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4ACEAF-D026-4F94-9537-052440FA40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9fc3ab-ee44-41e9-bb0f-cbaabf607006"/>
    <ds:schemaRef ds:uri="3b8f90a0-5d9a-4996-b306-65a93a1d8d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15861</TotalTime>
  <Words>2394</Words>
  <Application>Microsoft Office PowerPoint</Application>
  <PresentationFormat>Widescreen</PresentationFormat>
  <Paragraphs>138</Paragraphs>
  <Slides>28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Gill Sans MT</vt:lpstr>
      <vt:lpstr>Parcel</vt:lpstr>
      <vt:lpstr> Pre-Student Teaching an overview  for the cooperating teacher </vt:lpstr>
      <vt:lpstr>your Pre-Student Teaching Lesson</vt:lpstr>
      <vt:lpstr>Pre-Student teaching requirements</vt:lpstr>
      <vt:lpstr>Pre-student teaching Requirements</vt:lpstr>
      <vt:lpstr>Pre-student teaching Requirements</vt:lpstr>
      <vt:lpstr>Student responsibilities</vt:lpstr>
      <vt:lpstr>Pre-Student Teaching Process</vt:lpstr>
      <vt:lpstr>Educate-wi student (Pre-student teacher)</vt:lpstr>
      <vt:lpstr>Evaluation of Proficiency in the Pre-student teaching placement</vt:lpstr>
      <vt:lpstr>COOPERATING TEACHER  ROLE &amp; EXPECTATIONS</vt:lpstr>
      <vt:lpstr>Pre-Student Teaching Cooperating Teacher Requirements</vt:lpstr>
      <vt:lpstr>Pre-Student Teaching  cooperating teacher Responsibilities</vt:lpstr>
      <vt:lpstr>Pre-Student Teaching  cooperating teacher Responsibilities</vt:lpstr>
      <vt:lpstr>Standard #1: Pupil DEVELOPMENT</vt:lpstr>
      <vt:lpstr>Standard #2: LEARNING DIFFERENCES</vt:lpstr>
      <vt:lpstr>Standard #3: LEARNING environments</vt:lpstr>
      <vt:lpstr>Standard #4: content knowledge</vt:lpstr>
      <vt:lpstr>Standard #5: application of content</vt:lpstr>
      <vt:lpstr>PowerPoint Presentation</vt:lpstr>
      <vt:lpstr>Standard #7: planning for instruction</vt:lpstr>
      <vt:lpstr>Standard #8: instructional strategies</vt:lpstr>
      <vt:lpstr>Standard #9: Professional learning and ethical practice</vt:lpstr>
      <vt:lpstr>Standard #10: leadership and collaboration</vt:lpstr>
      <vt:lpstr>PowerPoint Presentation</vt:lpstr>
      <vt:lpstr>What happens If the student does not demonstrate proficiency?</vt:lpstr>
      <vt:lpstr>Summary of Pre-Student Teaching</vt:lpstr>
      <vt:lpstr>student and cooperating Teacher  support</vt:lpstr>
      <vt:lpstr> Questions?    Please contact:   10 sped &amp; Project teaching  program administrator  Tricia@educate-wi.com     educate-wI office (715) 246.6555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Pre-Student Teaching EXPECTATIONS</dc:title>
  <dc:creator>Linda Maitrejean</dc:creator>
  <cp:lastModifiedBy>Tricia Schlicht</cp:lastModifiedBy>
  <cp:revision>196</cp:revision>
  <dcterms:created xsi:type="dcterms:W3CDTF">2020-05-16T17:07:25Z</dcterms:created>
  <dcterms:modified xsi:type="dcterms:W3CDTF">2022-07-19T17:49:37Z</dcterms:modified>
</cp:coreProperties>
</file>