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997" r:id="rId1"/>
  </p:sldMasterIdLst>
  <p:notesMasterIdLst>
    <p:notesMasterId r:id="rId27"/>
  </p:notesMasterIdLst>
  <p:handoutMasterIdLst>
    <p:handoutMasterId r:id="rId28"/>
  </p:handoutMasterIdLst>
  <p:sldIdLst>
    <p:sldId id="256" r:id="rId2"/>
    <p:sldId id="280" r:id="rId3"/>
    <p:sldId id="279" r:id="rId4"/>
    <p:sldId id="281" r:id="rId5"/>
    <p:sldId id="282" r:id="rId6"/>
    <p:sldId id="327" r:id="rId7"/>
    <p:sldId id="328" r:id="rId8"/>
    <p:sldId id="283" r:id="rId9"/>
    <p:sldId id="269" r:id="rId10"/>
    <p:sldId id="329" r:id="rId11"/>
    <p:sldId id="330" r:id="rId12"/>
    <p:sldId id="332" r:id="rId13"/>
    <p:sldId id="336" r:id="rId14"/>
    <p:sldId id="331" r:id="rId15"/>
    <p:sldId id="337" r:id="rId16"/>
    <p:sldId id="326" r:id="rId17"/>
    <p:sldId id="333" r:id="rId18"/>
    <p:sldId id="276" r:id="rId19"/>
    <p:sldId id="322" r:id="rId20"/>
    <p:sldId id="323" r:id="rId21"/>
    <p:sldId id="334" r:id="rId22"/>
    <p:sldId id="335" r:id="rId23"/>
    <p:sldId id="261" r:id="rId24"/>
    <p:sldId id="338" r:id="rId25"/>
    <p:sldId id="320" r:id="rId26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0F8"/>
    <a:srgbClr val="E1D2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E70BF5-E372-4B5C-90F6-B572C0F60FEE}" v="81" dt="2025-02-24T16:32:56.366"/>
    <p1510:client id="{B7274DC7-2D2C-4581-8AD6-1FFA30FA180A}" v="1" dt="2025-02-24T16:35:41.8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2" autoAdjust="0"/>
    <p:restoredTop sz="89226" autoAdjust="0"/>
  </p:normalViewPr>
  <p:slideViewPr>
    <p:cSldViewPr>
      <p:cViewPr varScale="1">
        <p:scale>
          <a:sx n="98" d="100"/>
          <a:sy n="98" d="100"/>
        </p:scale>
        <p:origin x="195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da Maitrejean" clId="Web-{B668F914-7AE2-4BA1-8373-6D612DFC1919}"/>
    <pc:docChg chg="modSld">
      <pc:chgData name="Linda Maitrejean" userId="" providerId="" clId="Web-{B668F914-7AE2-4BA1-8373-6D612DFC1919}" dt="2023-10-30T18:38:51.017" v="200" actId="1076"/>
      <pc:docMkLst>
        <pc:docMk/>
      </pc:docMkLst>
      <pc:sldChg chg="modSp">
        <pc:chgData name="Linda Maitrejean" userId="" providerId="" clId="Web-{B668F914-7AE2-4BA1-8373-6D612DFC1919}" dt="2023-10-30T18:38:51.017" v="200" actId="1076"/>
        <pc:sldMkLst>
          <pc:docMk/>
          <pc:sldMk cId="4026961359" sldId="281"/>
        </pc:sldMkLst>
        <pc:graphicFrameChg chg="mod modGraphic">
          <ac:chgData name="Linda Maitrejean" userId="" providerId="" clId="Web-{B668F914-7AE2-4BA1-8373-6D612DFC1919}" dt="2023-10-30T18:38:51.017" v="200" actId="1076"/>
          <ac:graphicFrameMkLst>
            <pc:docMk/>
            <pc:sldMk cId="4026961359" sldId="281"/>
            <ac:graphicFrameMk id="4" creationId="{3620C490-A784-85FC-C169-F646E502AF46}"/>
          </ac:graphicFrameMkLst>
        </pc:graphicFrameChg>
      </pc:sldChg>
      <pc:sldChg chg="modSp">
        <pc:chgData name="Linda Maitrejean" userId="" providerId="" clId="Web-{B668F914-7AE2-4BA1-8373-6D612DFC1919}" dt="2023-10-30T18:35:59.091" v="85" actId="1076"/>
        <pc:sldMkLst>
          <pc:docMk/>
          <pc:sldMk cId="3303360012" sldId="282"/>
        </pc:sldMkLst>
        <pc:spChg chg="mod">
          <ac:chgData name="Linda Maitrejean" userId="" providerId="" clId="Web-{B668F914-7AE2-4BA1-8373-6D612DFC1919}" dt="2023-10-30T18:35:56.434" v="84" actId="20577"/>
          <ac:spMkLst>
            <pc:docMk/>
            <pc:sldMk cId="3303360012" sldId="282"/>
            <ac:spMk id="2" creationId="{765D5630-7D59-44BE-9C7E-11F180B1CBF0}"/>
          </ac:spMkLst>
        </pc:spChg>
        <pc:spChg chg="mod">
          <ac:chgData name="Linda Maitrejean" userId="" providerId="" clId="Web-{B668F914-7AE2-4BA1-8373-6D612DFC1919}" dt="2023-10-30T18:35:37.965" v="79" actId="14100"/>
          <ac:spMkLst>
            <pc:docMk/>
            <pc:sldMk cId="3303360012" sldId="282"/>
            <ac:spMk id="7" creationId="{DF86EEED-7D52-459F-9540-C144D2BF5D31}"/>
          </ac:spMkLst>
        </pc:spChg>
        <pc:picChg chg="mod">
          <ac:chgData name="Linda Maitrejean" userId="" providerId="" clId="Web-{B668F914-7AE2-4BA1-8373-6D612DFC1919}" dt="2023-10-30T18:35:59.091" v="85" actId="1076"/>
          <ac:picMkLst>
            <pc:docMk/>
            <pc:sldMk cId="3303360012" sldId="282"/>
            <ac:picMk id="4" creationId="{E4B20D8E-D83E-AB91-D66A-31B84F11EA9F}"/>
          </ac:picMkLst>
        </pc:picChg>
      </pc:sldChg>
    </pc:docChg>
  </pc:docChgLst>
  <pc:docChgLst>
    <pc:chgData name="Linda Maitrejean" userId="vUSpsEdjePdu1J0Gz8B6IARDu90kblduturD2vYeyNk=" providerId="None" clId="Web-{B7274DC7-2D2C-4581-8AD6-1FFA30FA180A}"/>
    <pc:docChg chg="modSld">
      <pc:chgData name="Linda Maitrejean" userId="vUSpsEdjePdu1J0Gz8B6IARDu90kblduturD2vYeyNk=" providerId="None" clId="Web-{B7274DC7-2D2C-4581-8AD6-1FFA30FA180A}" dt="2025-02-24T16:36:04.352" v="3" actId="14100"/>
      <pc:docMkLst>
        <pc:docMk/>
      </pc:docMkLst>
      <pc:sldChg chg="modSp">
        <pc:chgData name="Linda Maitrejean" userId="vUSpsEdjePdu1J0Gz8B6IARDu90kblduturD2vYeyNk=" providerId="None" clId="Web-{B7274DC7-2D2C-4581-8AD6-1FFA30FA180A}" dt="2025-02-24T16:35:28.493" v="1" actId="20577"/>
        <pc:sldMkLst>
          <pc:docMk/>
          <pc:sldMk cId="3917606312" sldId="279"/>
        </pc:sldMkLst>
        <pc:graphicFrameChg chg="modGraphic">
          <ac:chgData name="Linda Maitrejean" userId="vUSpsEdjePdu1J0Gz8B6IARDu90kblduturD2vYeyNk=" providerId="None" clId="Web-{B7274DC7-2D2C-4581-8AD6-1FFA30FA180A}" dt="2025-02-24T16:35:28.493" v="1" actId="20577"/>
          <ac:graphicFrameMkLst>
            <pc:docMk/>
            <pc:sldMk cId="3917606312" sldId="279"/>
            <ac:graphicFrameMk id="5" creationId="{6F6F3F81-7440-EA86-08B3-0936DF19D1AD}"/>
          </ac:graphicFrameMkLst>
        </pc:graphicFrameChg>
      </pc:sldChg>
      <pc:sldChg chg="modSp">
        <pc:chgData name="Linda Maitrejean" userId="vUSpsEdjePdu1J0Gz8B6IARDu90kblduturD2vYeyNk=" providerId="None" clId="Web-{B7274DC7-2D2C-4581-8AD6-1FFA30FA180A}" dt="2025-02-24T16:36:04.352" v="3" actId="14100"/>
        <pc:sldMkLst>
          <pc:docMk/>
          <pc:sldMk cId="4026961359" sldId="281"/>
        </pc:sldMkLst>
        <pc:spChg chg="mod">
          <ac:chgData name="Linda Maitrejean" userId="vUSpsEdjePdu1J0Gz8B6IARDu90kblduturD2vYeyNk=" providerId="None" clId="Web-{B7274DC7-2D2C-4581-8AD6-1FFA30FA180A}" dt="2025-02-24T16:35:41.883" v="2" actId="1076"/>
          <ac:spMkLst>
            <pc:docMk/>
            <pc:sldMk cId="4026961359" sldId="281"/>
            <ac:spMk id="2" creationId="{765D5630-7D59-44BE-9C7E-11F180B1CBF0}"/>
          </ac:spMkLst>
        </pc:spChg>
        <pc:graphicFrameChg chg="mod">
          <ac:chgData name="Linda Maitrejean" userId="vUSpsEdjePdu1J0Gz8B6IARDu90kblduturD2vYeyNk=" providerId="None" clId="Web-{B7274DC7-2D2C-4581-8AD6-1FFA30FA180A}" dt="2025-02-24T16:36:04.352" v="3" actId="14100"/>
          <ac:graphicFrameMkLst>
            <pc:docMk/>
            <pc:sldMk cId="4026961359" sldId="281"/>
            <ac:graphicFrameMk id="4" creationId="{3620C490-A784-85FC-C169-F646E502AF46}"/>
          </ac:graphicFrameMkLst>
        </pc:graphicFrameChg>
      </pc:sldChg>
    </pc:docChg>
  </pc:docChgLst>
  <pc:docChgLst>
    <pc:chgData name="Linda Maitrejean" userId="vUSpsEdjePdu1J0Gz8B6IARDu90kblduturD2vYeyNk=" providerId="None" clId="Web-{1D992686-6CB9-4792-92E2-07F40531E980}"/>
    <pc:docChg chg="modSld">
      <pc:chgData name="Linda Maitrejean" userId="vUSpsEdjePdu1J0Gz8B6IARDu90kblduturD2vYeyNk=" providerId="None" clId="Web-{1D992686-6CB9-4792-92E2-07F40531E980}" dt="2023-02-10T19:14:41.752" v="109" actId="1076"/>
      <pc:docMkLst>
        <pc:docMk/>
      </pc:docMkLst>
      <pc:sldChg chg="addSp delSp modSp">
        <pc:chgData name="Linda Maitrejean" userId="vUSpsEdjePdu1J0Gz8B6IARDu90kblduturD2vYeyNk=" providerId="None" clId="Web-{1D992686-6CB9-4792-92E2-07F40531E980}" dt="2023-02-10T19:14:41.752" v="109" actId="1076"/>
        <pc:sldMkLst>
          <pc:docMk/>
          <pc:sldMk cId="731087814" sldId="334"/>
        </pc:sldMkLst>
        <pc:spChg chg="mod">
          <ac:chgData name="Linda Maitrejean" userId="vUSpsEdjePdu1J0Gz8B6IARDu90kblduturD2vYeyNk=" providerId="None" clId="Web-{1D992686-6CB9-4792-92E2-07F40531E980}" dt="2023-02-10T19:14:41.752" v="109" actId="1076"/>
          <ac:spMkLst>
            <pc:docMk/>
            <pc:sldMk cId="731087814" sldId="334"/>
            <ac:spMk id="2" creationId="{0BBA2894-391F-458E-B5D5-C929E9775011}"/>
          </ac:spMkLst>
        </pc:spChg>
        <pc:spChg chg="mod">
          <ac:chgData name="Linda Maitrejean" userId="vUSpsEdjePdu1J0Gz8B6IARDu90kblduturD2vYeyNk=" providerId="None" clId="Web-{1D992686-6CB9-4792-92E2-07F40531E980}" dt="2023-02-10T19:14:11.579" v="102" actId="20577"/>
          <ac:spMkLst>
            <pc:docMk/>
            <pc:sldMk cId="731087814" sldId="334"/>
            <ac:spMk id="3" creationId="{B7ABBF12-6FA6-441A-BB04-627225364F80}"/>
          </ac:spMkLst>
        </pc:spChg>
        <pc:spChg chg="add mod">
          <ac:chgData name="Linda Maitrejean" userId="vUSpsEdjePdu1J0Gz8B6IARDu90kblduturD2vYeyNk=" providerId="None" clId="Web-{1D992686-6CB9-4792-92E2-07F40531E980}" dt="2023-02-10T19:12:02.262" v="80" actId="1076"/>
          <ac:spMkLst>
            <pc:docMk/>
            <pc:sldMk cId="731087814" sldId="334"/>
            <ac:spMk id="4" creationId="{E7BB4747-413E-1DAF-610F-B3C86C19973F}"/>
          </ac:spMkLst>
        </pc:spChg>
        <pc:spChg chg="mod ord">
          <ac:chgData name="Linda Maitrejean" userId="vUSpsEdjePdu1J0Gz8B6IARDu90kblduturD2vYeyNk=" providerId="None" clId="Web-{1D992686-6CB9-4792-92E2-07F40531E980}" dt="2023-02-10T19:14:06.282" v="101" actId="20577"/>
          <ac:spMkLst>
            <pc:docMk/>
            <pc:sldMk cId="731087814" sldId="334"/>
            <ac:spMk id="5" creationId="{DC0B8F1A-211E-4A87-892B-85BA0F8153C2}"/>
          </ac:spMkLst>
        </pc:spChg>
        <pc:spChg chg="mod ord">
          <ac:chgData name="Linda Maitrejean" userId="vUSpsEdjePdu1J0Gz8B6IARDu90kblduturD2vYeyNk=" providerId="None" clId="Web-{1D992686-6CB9-4792-92E2-07F40531E980}" dt="2023-02-10T19:14:15.688" v="103" actId="20577"/>
          <ac:spMkLst>
            <pc:docMk/>
            <pc:sldMk cId="731087814" sldId="334"/>
            <ac:spMk id="6" creationId="{7FA4B0FD-7E5A-4256-9EA4-FF5834171E6D}"/>
          </ac:spMkLst>
        </pc:spChg>
        <pc:spChg chg="add mod">
          <ac:chgData name="Linda Maitrejean" userId="vUSpsEdjePdu1J0Gz8B6IARDu90kblduturD2vYeyNk=" providerId="None" clId="Web-{1D992686-6CB9-4792-92E2-07F40531E980}" dt="2023-02-10T19:12:08.434" v="81" actId="1076"/>
          <ac:spMkLst>
            <pc:docMk/>
            <pc:sldMk cId="731087814" sldId="334"/>
            <ac:spMk id="7" creationId="{4C27EC0E-DF45-94D4-8415-E52E0053017F}"/>
          </ac:spMkLst>
        </pc:spChg>
        <pc:spChg chg="add mod">
          <ac:chgData name="Linda Maitrejean" userId="vUSpsEdjePdu1J0Gz8B6IARDu90kblduturD2vYeyNk=" providerId="None" clId="Web-{1D992686-6CB9-4792-92E2-07F40531E980}" dt="2023-02-10T19:12:11.543" v="82" actId="1076"/>
          <ac:spMkLst>
            <pc:docMk/>
            <pc:sldMk cId="731087814" sldId="334"/>
            <ac:spMk id="8" creationId="{32B2BE07-CA66-D003-03D1-C78BCD87C8EB}"/>
          </ac:spMkLst>
        </pc:spChg>
        <pc:spChg chg="mod">
          <ac:chgData name="Linda Maitrejean" userId="vUSpsEdjePdu1J0Gz8B6IARDu90kblduturD2vYeyNk=" providerId="None" clId="Web-{1D992686-6CB9-4792-92E2-07F40531E980}" dt="2023-02-10T19:11:37.167" v="72" actId="14100"/>
          <ac:spMkLst>
            <pc:docMk/>
            <pc:sldMk cId="731087814" sldId="334"/>
            <ac:spMk id="13" creationId="{02295B3B-1CB4-4239-B28D-74AD8A900BE8}"/>
          </ac:spMkLst>
        </pc:spChg>
        <pc:spChg chg="del">
          <ac:chgData name="Linda Maitrejean" userId="vUSpsEdjePdu1J0Gz8B6IARDu90kblduturD2vYeyNk=" providerId="None" clId="Web-{1D992686-6CB9-4792-92E2-07F40531E980}" dt="2023-02-10T19:10:10.648" v="56"/>
          <ac:spMkLst>
            <pc:docMk/>
            <pc:sldMk cId="731087814" sldId="334"/>
            <ac:spMk id="14" creationId="{ADD2D59C-9524-4615-86C5-70F9525B3578}"/>
          </ac:spMkLst>
        </pc:spChg>
        <pc:spChg chg="del">
          <ac:chgData name="Linda Maitrejean" userId="vUSpsEdjePdu1J0Gz8B6IARDu90kblduturD2vYeyNk=" providerId="None" clId="Web-{1D992686-6CB9-4792-92E2-07F40531E980}" dt="2023-02-10T19:10:11.179" v="57"/>
          <ac:spMkLst>
            <pc:docMk/>
            <pc:sldMk cId="731087814" sldId="334"/>
            <ac:spMk id="15" creationId="{7ADC95FF-41CF-442A-9569-05B26C6EAECB}"/>
          </ac:spMkLst>
        </pc:spChg>
        <pc:spChg chg="del">
          <ac:chgData name="Linda Maitrejean" userId="vUSpsEdjePdu1J0Gz8B6IARDu90kblduturD2vYeyNk=" providerId="None" clId="Web-{1D992686-6CB9-4792-92E2-07F40531E980}" dt="2023-02-10T19:10:13.789" v="58"/>
          <ac:spMkLst>
            <pc:docMk/>
            <pc:sldMk cId="731087814" sldId="334"/>
            <ac:spMk id="16" creationId="{F65EB977-1F39-46DD-B8FE-AA42294E458F}"/>
          </ac:spMkLst>
        </pc:spChg>
        <pc:spChg chg="mod ord">
          <ac:chgData name="Linda Maitrejean" userId="vUSpsEdjePdu1J0Gz8B6IARDu90kblduturD2vYeyNk=" providerId="None" clId="Web-{1D992686-6CB9-4792-92E2-07F40531E980}" dt="2023-02-10T19:14:20.485" v="104" actId="20577"/>
          <ac:spMkLst>
            <pc:docMk/>
            <pc:sldMk cId="731087814" sldId="334"/>
            <ac:spMk id="19" creationId="{4D5053EC-656A-440D-9216-5D1B05EBC155}"/>
          </ac:spMkLst>
        </pc:spChg>
      </pc:sldChg>
    </pc:docChg>
  </pc:docChgLst>
  <pc:docChgLst>
    <pc:chgData name="Maggie Bussewitz" userId="e9c67df8-33cd-4f10-a307-410ea0a55bed" providerId="ADAL" clId="{D7816B5F-CCC1-4FE6-9998-08D867D21E45}"/>
    <pc:docChg chg="undo custSel addSld delSld modSld sldOrd">
      <pc:chgData name="Maggie Bussewitz" userId="e9c67df8-33cd-4f10-a307-410ea0a55bed" providerId="ADAL" clId="{D7816B5F-CCC1-4FE6-9998-08D867D21E45}" dt="2023-02-09T21:36:54.635" v="1183" actId="1076"/>
      <pc:docMkLst>
        <pc:docMk/>
      </pc:docMkLst>
      <pc:sldChg chg="addSp delSp modSp mod">
        <pc:chgData name="Maggie Bussewitz" userId="e9c67df8-33cd-4f10-a307-410ea0a55bed" providerId="ADAL" clId="{D7816B5F-CCC1-4FE6-9998-08D867D21E45}" dt="2023-02-09T21:35:42.399" v="1181" actId="478"/>
        <pc:sldMkLst>
          <pc:docMk/>
          <pc:sldMk cId="2995175769" sldId="256"/>
        </pc:sldMkLst>
        <pc:spChg chg="add del mod">
          <ac:chgData name="Maggie Bussewitz" userId="e9c67df8-33cd-4f10-a307-410ea0a55bed" providerId="ADAL" clId="{D7816B5F-CCC1-4FE6-9998-08D867D21E45}" dt="2023-02-09T21:35:42.399" v="1181" actId="478"/>
          <ac:spMkLst>
            <pc:docMk/>
            <pc:sldMk cId="2995175769" sldId="256"/>
            <ac:spMk id="5" creationId="{D7852396-BA71-9480-65B3-7F4A63D0866F}"/>
          </ac:spMkLst>
        </pc:spChg>
        <pc:spChg chg="del mod">
          <ac:chgData name="Maggie Bussewitz" userId="e9c67df8-33cd-4f10-a307-410ea0a55bed" providerId="ADAL" clId="{D7816B5F-CCC1-4FE6-9998-08D867D21E45}" dt="2023-02-09T21:35:38.878" v="1180" actId="478"/>
          <ac:spMkLst>
            <pc:docMk/>
            <pc:sldMk cId="2995175769" sldId="256"/>
            <ac:spMk id="6" creationId="{00000000-0000-0000-0000-000000000000}"/>
          </ac:spMkLst>
        </pc:spChg>
      </pc:sldChg>
      <pc:sldChg chg="addSp delSp modSp mod modClrScheme chgLayout">
        <pc:chgData name="Maggie Bussewitz" userId="e9c67df8-33cd-4f10-a307-410ea0a55bed" providerId="ADAL" clId="{D7816B5F-CCC1-4FE6-9998-08D867D21E45}" dt="2023-02-09T21:18:02.344" v="849" actId="1076"/>
        <pc:sldMkLst>
          <pc:docMk/>
          <pc:sldMk cId="2031482066" sldId="261"/>
        </pc:sldMkLst>
        <pc:spChg chg="add del mod">
          <ac:chgData name="Maggie Bussewitz" userId="e9c67df8-33cd-4f10-a307-410ea0a55bed" providerId="ADAL" clId="{D7816B5F-CCC1-4FE6-9998-08D867D21E45}" dt="2023-02-09T21:17:13.160" v="823"/>
          <ac:spMkLst>
            <pc:docMk/>
            <pc:sldMk cId="2031482066" sldId="261"/>
            <ac:spMk id="2" creationId="{4AC742CA-70BD-FE82-B77B-A5AABA297471}"/>
          </ac:spMkLst>
        </pc:spChg>
        <pc:spChg chg="add mod">
          <ac:chgData name="Maggie Bussewitz" userId="e9c67df8-33cd-4f10-a307-410ea0a55bed" providerId="ADAL" clId="{D7816B5F-CCC1-4FE6-9998-08D867D21E45}" dt="2023-02-09T21:17:52.699" v="848" actId="20577"/>
          <ac:spMkLst>
            <pc:docMk/>
            <pc:sldMk cId="2031482066" sldId="261"/>
            <ac:spMk id="3" creationId="{092130B6-A0A1-22A6-AA1F-8826600ECA02}"/>
          </ac:spMkLst>
        </pc:spChg>
        <pc:spChg chg="del mod">
          <ac:chgData name="Maggie Bussewitz" userId="e9c67df8-33cd-4f10-a307-410ea0a55bed" providerId="ADAL" clId="{D7816B5F-CCC1-4FE6-9998-08D867D21E45}" dt="2023-02-09T21:17:26.060" v="828" actId="478"/>
          <ac:spMkLst>
            <pc:docMk/>
            <pc:sldMk cId="2031482066" sldId="261"/>
            <ac:spMk id="4" creationId="{FA8A3DD5-B1ED-45A0-B72F-9893ECADC466}"/>
          </ac:spMkLst>
        </pc:spChg>
        <pc:spChg chg="del mod">
          <ac:chgData name="Maggie Bussewitz" userId="e9c67df8-33cd-4f10-a307-410ea0a55bed" providerId="ADAL" clId="{D7816B5F-CCC1-4FE6-9998-08D867D21E45}" dt="2023-02-09T21:17:41.156" v="837" actId="478"/>
          <ac:spMkLst>
            <pc:docMk/>
            <pc:sldMk cId="2031482066" sldId="261"/>
            <ac:spMk id="5" creationId="{E7B30070-40D8-4995-B102-CB0E5710D64F}"/>
          </ac:spMkLst>
        </pc:spChg>
        <pc:spChg chg="del mod">
          <ac:chgData name="Maggie Bussewitz" userId="e9c67df8-33cd-4f10-a307-410ea0a55bed" providerId="ADAL" clId="{D7816B5F-CCC1-4FE6-9998-08D867D21E45}" dt="2023-02-09T21:17:41.676" v="838" actId="478"/>
          <ac:spMkLst>
            <pc:docMk/>
            <pc:sldMk cId="2031482066" sldId="261"/>
            <ac:spMk id="6" creationId="{298068DF-97BC-4472-B28E-29318DF91EED}"/>
          </ac:spMkLst>
        </pc:spChg>
        <pc:spChg chg="mod">
          <ac:chgData name="Maggie Bussewitz" userId="e9c67df8-33cd-4f10-a307-410ea0a55bed" providerId="ADAL" clId="{D7816B5F-CCC1-4FE6-9998-08D867D21E45}" dt="2023-02-09T21:16:29.337" v="810" actId="1076"/>
          <ac:spMkLst>
            <pc:docMk/>
            <pc:sldMk cId="2031482066" sldId="261"/>
            <ac:spMk id="7" creationId="{8C2800DC-BEB5-4996-BF2A-C68A79222663}"/>
          </ac:spMkLst>
        </pc:spChg>
        <pc:picChg chg="mod">
          <ac:chgData name="Maggie Bussewitz" userId="e9c67df8-33cd-4f10-a307-410ea0a55bed" providerId="ADAL" clId="{D7816B5F-CCC1-4FE6-9998-08D867D21E45}" dt="2023-02-09T21:18:02.344" v="849" actId="1076"/>
          <ac:picMkLst>
            <pc:docMk/>
            <pc:sldMk cId="2031482066" sldId="261"/>
            <ac:picMk id="11" creationId="{FA17382F-5197-4679-9079-30B05F0F876F}"/>
          </ac:picMkLst>
        </pc:picChg>
      </pc:sldChg>
      <pc:sldChg chg="del">
        <pc:chgData name="Maggie Bussewitz" userId="e9c67df8-33cd-4f10-a307-410ea0a55bed" providerId="ADAL" clId="{D7816B5F-CCC1-4FE6-9998-08D867D21E45}" dt="2023-02-09T21:24:00.670" v="1071" actId="2696"/>
        <pc:sldMkLst>
          <pc:docMk/>
          <pc:sldMk cId="1717228238" sldId="264"/>
        </pc:sldMkLst>
      </pc:sldChg>
      <pc:sldChg chg="addSp delSp modSp mod modClrScheme chgLayout">
        <pc:chgData name="Maggie Bussewitz" userId="e9c67df8-33cd-4f10-a307-410ea0a55bed" providerId="ADAL" clId="{D7816B5F-CCC1-4FE6-9998-08D867D21E45}" dt="2023-02-09T21:31:11.511" v="1136" actId="1076"/>
        <pc:sldMkLst>
          <pc:docMk/>
          <pc:sldMk cId="1874304995" sldId="269"/>
        </pc:sldMkLst>
        <pc:spChg chg="del">
          <ac:chgData name="Maggie Bussewitz" userId="e9c67df8-33cd-4f10-a307-410ea0a55bed" providerId="ADAL" clId="{D7816B5F-CCC1-4FE6-9998-08D867D21E45}" dt="2023-02-09T20:35:54.223" v="89" actId="478"/>
          <ac:spMkLst>
            <pc:docMk/>
            <pc:sldMk cId="1874304995" sldId="269"/>
            <ac:spMk id="2" creationId="{5CD8504A-7377-4C27-A058-B0152AA0A0BA}"/>
          </ac:spMkLst>
        </pc:spChg>
        <pc:spChg chg="add del mod ord">
          <ac:chgData name="Maggie Bussewitz" userId="e9c67df8-33cd-4f10-a307-410ea0a55bed" providerId="ADAL" clId="{D7816B5F-CCC1-4FE6-9998-08D867D21E45}" dt="2023-02-09T20:36:25.728" v="91" actId="700"/>
          <ac:spMkLst>
            <pc:docMk/>
            <pc:sldMk cId="1874304995" sldId="269"/>
            <ac:spMk id="4" creationId="{8F004676-1F97-8F9A-C64D-59953B3F99B1}"/>
          </ac:spMkLst>
        </pc:spChg>
        <pc:spChg chg="add del mod ord">
          <ac:chgData name="Maggie Bussewitz" userId="e9c67df8-33cd-4f10-a307-410ea0a55bed" providerId="ADAL" clId="{D7816B5F-CCC1-4FE6-9998-08D867D21E45}" dt="2023-02-09T20:36:25.728" v="91" actId="700"/>
          <ac:spMkLst>
            <pc:docMk/>
            <pc:sldMk cId="1874304995" sldId="269"/>
            <ac:spMk id="5" creationId="{651CCCF9-E4C6-09C2-4CAE-084EFF943FFF}"/>
          </ac:spMkLst>
        </pc:spChg>
        <pc:spChg chg="add mod ord">
          <ac:chgData name="Maggie Bussewitz" userId="e9c67df8-33cd-4f10-a307-410ea0a55bed" providerId="ADAL" clId="{D7816B5F-CCC1-4FE6-9998-08D867D21E45}" dt="2023-02-09T21:31:11.511" v="1136" actId="1076"/>
          <ac:spMkLst>
            <pc:docMk/>
            <pc:sldMk cId="1874304995" sldId="269"/>
            <ac:spMk id="6" creationId="{098D4F73-7D6D-47D9-2391-A56D49385CED}"/>
          </ac:spMkLst>
        </pc:spChg>
        <pc:spChg chg="add mod ord">
          <ac:chgData name="Maggie Bussewitz" userId="e9c67df8-33cd-4f10-a307-410ea0a55bed" providerId="ADAL" clId="{D7816B5F-CCC1-4FE6-9998-08D867D21E45}" dt="2023-02-09T20:37:29.651" v="150" actId="14100"/>
          <ac:spMkLst>
            <pc:docMk/>
            <pc:sldMk cId="1874304995" sldId="269"/>
            <ac:spMk id="7" creationId="{49AC959A-53EC-A679-B5F7-81BFDB187A03}"/>
          </ac:spMkLst>
        </pc:spChg>
        <pc:spChg chg="del mod">
          <ac:chgData name="Maggie Bussewitz" userId="e9c67df8-33cd-4f10-a307-410ea0a55bed" providerId="ADAL" clId="{D7816B5F-CCC1-4FE6-9998-08D867D21E45}" dt="2023-02-09T20:36:55.796" v="130" actId="478"/>
          <ac:spMkLst>
            <pc:docMk/>
            <pc:sldMk cId="1874304995" sldId="269"/>
            <ac:spMk id="8" creationId="{95F1B428-6AF4-4A34-8783-3E30F6FBE093}"/>
          </ac:spMkLst>
        </pc:spChg>
        <pc:spChg chg="del mod">
          <ac:chgData name="Maggie Bussewitz" userId="e9c67df8-33cd-4f10-a307-410ea0a55bed" providerId="ADAL" clId="{D7816B5F-CCC1-4FE6-9998-08D867D21E45}" dt="2023-02-09T20:36:28.438" v="92" actId="478"/>
          <ac:spMkLst>
            <pc:docMk/>
            <pc:sldMk cId="1874304995" sldId="269"/>
            <ac:spMk id="9" creationId="{2F3B3014-8703-4572-B933-238A773CC922}"/>
          </ac:spMkLst>
        </pc:spChg>
        <pc:picChg chg="del mod">
          <ac:chgData name="Maggie Bussewitz" userId="e9c67df8-33cd-4f10-a307-410ea0a55bed" providerId="ADAL" clId="{D7816B5F-CCC1-4FE6-9998-08D867D21E45}" dt="2023-02-09T21:30:19.928" v="1126" actId="478"/>
          <ac:picMkLst>
            <pc:docMk/>
            <pc:sldMk cId="1874304995" sldId="269"/>
            <ac:picMk id="3" creationId="{9E2E99FB-3764-404B-AAF0-51523CD0DE74}"/>
          </ac:picMkLst>
        </pc:picChg>
        <pc:picChg chg="add del mod">
          <ac:chgData name="Maggie Bussewitz" userId="e9c67df8-33cd-4f10-a307-410ea0a55bed" providerId="ADAL" clId="{D7816B5F-CCC1-4FE6-9998-08D867D21E45}" dt="2023-02-09T21:30:50.098" v="1131" actId="478"/>
          <ac:picMkLst>
            <pc:docMk/>
            <pc:sldMk cId="1874304995" sldId="269"/>
            <ac:picMk id="11" creationId="{764C04BC-99D7-24F3-E43D-B5923587D734}"/>
          </ac:picMkLst>
        </pc:picChg>
        <pc:picChg chg="add del mod">
          <ac:chgData name="Maggie Bussewitz" userId="e9c67df8-33cd-4f10-a307-410ea0a55bed" providerId="ADAL" clId="{D7816B5F-CCC1-4FE6-9998-08D867D21E45}" dt="2023-02-09T21:30:50.098" v="1131" actId="478"/>
          <ac:picMkLst>
            <pc:docMk/>
            <pc:sldMk cId="1874304995" sldId="269"/>
            <ac:picMk id="13" creationId="{99CA284F-D22A-93A5-1E20-FA3BD9A7A018}"/>
          </ac:picMkLst>
        </pc:picChg>
        <pc:picChg chg="add mod">
          <ac:chgData name="Maggie Bussewitz" userId="e9c67df8-33cd-4f10-a307-410ea0a55bed" providerId="ADAL" clId="{D7816B5F-CCC1-4FE6-9998-08D867D21E45}" dt="2023-02-09T21:31:08.775" v="1135" actId="14100"/>
          <ac:picMkLst>
            <pc:docMk/>
            <pc:sldMk cId="1874304995" sldId="269"/>
            <ac:picMk id="15" creationId="{1D02FE70-7F21-4453-DD73-7459CA9FD923}"/>
          </ac:picMkLst>
        </pc:picChg>
      </pc:sldChg>
      <pc:sldChg chg="delSp modSp del mod">
        <pc:chgData name="Maggie Bussewitz" userId="e9c67df8-33cd-4f10-a307-410ea0a55bed" providerId="ADAL" clId="{D7816B5F-CCC1-4FE6-9998-08D867D21E45}" dt="2023-02-09T21:19:46.711" v="930" actId="2696"/>
        <pc:sldMkLst>
          <pc:docMk/>
          <pc:sldMk cId="311346722" sldId="271"/>
        </pc:sldMkLst>
        <pc:spChg chg="mod">
          <ac:chgData name="Maggie Bussewitz" userId="e9c67df8-33cd-4f10-a307-410ea0a55bed" providerId="ADAL" clId="{D7816B5F-CCC1-4FE6-9998-08D867D21E45}" dt="2023-02-09T21:18:54.494" v="902" actId="21"/>
          <ac:spMkLst>
            <pc:docMk/>
            <pc:sldMk cId="311346722" sldId="271"/>
            <ac:spMk id="3" creationId="{D5EE3E68-1DFC-43E0-AC94-F23FDA9FB0AC}"/>
          </ac:spMkLst>
        </pc:spChg>
        <pc:spChg chg="mod">
          <ac:chgData name="Maggie Bussewitz" userId="e9c67df8-33cd-4f10-a307-410ea0a55bed" providerId="ADAL" clId="{D7816B5F-CCC1-4FE6-9998-08D867D21E45}" dt="2023-02-09T21:19:02.633" v="909" actId="21"/>
          <ac:spMkLst>
            <pc:docMk/>
            <pc:sldMk cId="311346722" sldId="271"/>
            <ac:spMk id="4" creationId="{6EF39B95-9DA7-4C32-BAF7-F6EEAA415E67}"/>
          </ac:spMkLst>
        </pc:spChg>
        <pc:spChg chg="del mod">
          <ac:chgData name="Maggie Bussewitz" userId="e9c67df8-33cd-4f10-a307-410ea0a55bed" providerId="ADAL" clId="{D7816B5F-CCC1-4FE6-9998-08D867D21E45}" dt="2023-02-09T21:18:49.276" v="900"/>
          <ac:spMkLst>
            <pc:docMk/>
            <pc:sldMk cId="311346722" sldId="271"/>
            <ac:spMk id="6" creationId="{80AA5456-9B5E-4129-AD51-F28918A02065}"/>
          </ac:spMkLst>
        </pc:spChg>
        <pc:spChg chg="del mod">
          <ac:chgData name="Maggie Bussewitz" userId="e9c67df8-33cd-4f10-a307-410ea0a55bed" providerId="ADAL" clId="{D7816B5F-CCC1-4FE6-9998-08D867D21E45}" dt="2023-02-09T21:19:15.668" v="914"/>
          <ac:spMkLst>
            <pc:docMk/>
            <pc:sldMk cId="311346722" sldId="271"/>
            <ac:spMk id="7" creationId="{289E2CAC-A45B-4CE6-9472-A4C8132433AA}"/>
          </ac:spMkLst>
        </pc:spChg>
        <pc:spChg chg="mod">
          <ac:chgData name="Maggie Bussewitz" userId="e9c67df8-33cd-4f10-a307-410ea0a55bed" providerId="ADAL" clId="{D7816B5F-CCC1-4FE6-9998-08D867D21E45}" dt="2023-02-09T21:19:21.486" v="916" actId="21"/>
          <ac:spMkLst>
            <pc:docMk/>
            <pc:sldMk cId="311346722" sldId="271"/>
            <ac:spMk id="8" creationId="{10435E51-1639-48F7-AF26-F9A3D131596A}"/>
          </ac:spMkLst>
        </pc:spChg>
        <pc:spChg chg="mod">
          <ac:chgData name="Maggie Bussewitz" userId="e9c67df8-33cd-4f10-a307-410ea0a55bed" providerId="ADAL" clId="{D7816B5F-CCC1-4FE6-9998-08D867D21E45}" dt="2023-02-09T21:19:30.770" v="923" actId="21"/>
          <ac:spMkLst>
            <pc:docMk/>
            <pc:sldMk cId="311346722" sldId="271"/>
            <ac:spMk id="9" creationId="{824B9152-3C15-4668-83A0-82C05ADFB318}"/>
          </ac:spMkLst>
        </pc:spChg>
      </pc:sldChg>
      <pc:sldChg chg="modSp mod modClrScheme chgLayout">
        <pc:chgData name="Maggie Bussewitz" userId="e9c67df8-33cd-4f10-a307-410ea0a55bed" providerId="ADAL" clId="{D7816B5F-CCC1-4FE6-9998-08D867D21E45}" dt="2023-02-09T21:34:37.244" v="1167" actId="207"/>
        <pc:sldMkLst>
          <pc:docMk/>
          <pc:sldMk cId="2292083974" sldId="276"/>
        </pc:sldMkLst>
        <pc:spChg chg="mod">
          <ac:chgData name="Maggie Bussewitz" userId="e9c67df8-33cd-4f10-a307-410ea0a55bed" providerId="ADAL" clId="{D7816B5F-CCC1-4FE6-9998-08D867D21E45}" dt="2023-02-09T21:07:26.017" v="631" actId="1076"/>
          <ac:spMkLst>
            <pc:docMk/>
            <pc:sldMk cId="2292083974" sldId="276"/>
            <ac:spMk id="2" creationId="{0BBA2894-391F-458E-B5D5-C929E9775011}"/>
          </ac:spMkLst>
        </pc:spChg>
        <pc:spChg chg="mod">
          <ac:chgData name="Maggie Bussewitz" userId="e9c67df8-33cd-4f10-a307-410ea0a55bed" providerId="ADAL" clId="{D7816B5F-CCC1-4FE6-9998-08D867D21E45}" dt="2023-02-09T21:34:32.173" v="1165" actId="207"/>
          <ac:spMkLst>
            <pc:docMk/>
            <pc:sldMk cId="2292083974" sldId="276"/>
            <ac:spMk id="3" creationId="{B7ABBF12-6FA6-441A-BB04-627225364F80}"/>
          </ac:spMkLst>
        </pc:spChg>
        <pc:spChg chg="mod">
          <ac:chgData name="Maggie Bussewitz" userId="e9c67df8-33cd-4f10-a307-410ea0a55bed" providerId="ADAL" clId="{D7816B5F-CCC1-4FE6-9998-08D867D21E45}" dt="2023-02-09T21:34:34.531" v="1166" actId="207"/>
          <ac:spMkLst>
            <pc:docMk/>
            <pc:sldMk cId="2292083974" sldId="276"/>
            <ac:spMk id="5" creationId="{DC0B8F1A-211E-4A87-892B-85BA0F8153C2}"/>
          </ac:spMkLst>
        </pc:spChg>
        <pc:spChg chg="mod">
          <ac:chgData name="Maggie Bussewitz" userId="e9c67df8-33cd-4f10-a307-410ea0a55bed" providerId="ADAL" clId="{D7816B5F-CCC1-4FE6-9998-08D867D21E45}" dt="2023-02-09T21:34:37.244" v="1167" actId="207"/>
          <ac:spMkLst>
            <pc:docMk/>
            <pc:sldMk cId="2292083974" sldId="276"/>
            <ac:spMk id="6" creationId="{7FA4B0FD-7E5A-4256-9EA4-FF5834171E6D}"/>
          </ac:spMkLst>
        </pc:spChg>
      </pc:sldChg>
      <pc:sldChg chg="modSp mod">
        <pc:chgData name="Maggie Bussewitz" userId="e9c67df8-33cd-4f10-a307-410ea0a55bed" providerId="ADAL" clId="{D7816B5F-CCC1-4FE6-9998-08D867D21E45}" dt="2023-02-09T21:36:54.635" v="1183" actId="1076"/>
        <pc:sldMkLst>
          <pc:docMk/>
          <pc:sldMk cId="3917606312" sldId="279"/>
        </pc:sldMkLst>
        <pc:graphicFrameChg chg="mod">
          <ac:chgData name="Maggie Bussewitz" userId="e9c67df8-33cd-4f10-a307-410ea0a55bed" providerId="ADAL" clId="{D7816B5F-CCC1-4FE6-9998-08D867D21E45}" dt="2023-02-09T21:36:54.635" v="1183" actId="1076"/>
          <ac:graphicFrameMkLst>
            <pc:docMk/>
            <pc:sldMk cId="3917606312" sldId="279"/>
            <ac:graphicFrameMk id="5" creationId="{6F6F3F81-7440-EA86-08B3-0936DF19D1AD}"/>
          </ac:graphicFrameMkLst>
        </pc:graphicFrameChg>
      </pc:sldChg>
      <pc:sldChg chg="modSp mod">
        <pc:chgData name="Maggie Bussewitz" userId="e9c67df8-33cd-4f10-a307-410ea0a55bed" providerId="ADAL" clId="{D7816B5F-CCC1-4FE6-9998-08D867D21E45}" dt="2023-02-09T21:25:34.895" v="1077" actId="1076"/>
        <pc:sldMkLst>
          <pc:docMk/>
          <pc:sldMk cId="1865709870" sldId="280"/>
        </pc:sldMkLst>
        <pc:graphicFrameChg chg="mod">
          <ac:chgData name="Maggie Bussewitz" userId="e9c67df8-33cd-4f10-a307-410ea0a55bed" providerId="ADAL" clId="{D7816B5F-CCC1-4FE6-9998-08D867D21E45}" dt="2023-02-09T21:25:34.895" v="1077" actId="1076"/>
          <ac:graphicFrameMkLst>
            <pc:docMk/>
            <pc:sldMk cId="1865709870" sldId="280"/>
            <ac:graphicFrameMk id="16" creationId="{EDF06BA7-E52A-C107-C231-09F4A31B54EE}"/>
          </ac:graphicFrameMkLst>
        </pc:graphicFrameChg>
      </pc:sldChg>
      <pc:sldChg chg="modSp mod">
        <pc:chgData name="Maggie Bussewitz" userId="e9c67df8-33cd-4f10-a307-410ea0a55bed" providerId="ADAL" clId="{D7816B5F-CCC1-4FE6-9998-08D867D21E45}" dt="2023-02-09T21:28:00.235" v="1104" actId="208"/>
        <pc:sldMkLst>
          <pc:docMk/>
          <pc:sldMk cId="4026961359" sldId="281"/>
        </pc:sldMkLst>
        <pc:spChg chg="mod">
          <ac:chgData name="Maggie Bussewitz" userId="e9c67df8-33cd-4f10-a307-410ea0a55bed" providerId="ADAL" clId="{D7816B5F-CCC1-4FE6-9998-08D867D21E45}" dt="2023-02-09T21:27:26.607" v="1100" actId="1076"/>
          <ac:spMkLst>
            <pc:docMk/>
            <pc:sldMk cId="4026961359" sldId="281"/>
            <ac:spMk id="2" creationId="{765D5630-7D59-44BE-9C7E-11F180B1CBF0}"/>
          </ac:spMkLst>
        </pc:spChg>
        <pc:graphicFrameChg chg="mod modGraphic">
          <ac:chgData name="Maggie Bussewitz" userId="e9c67df8-33cd-4f10-a307-410ea0a55bed" providerId="ADAL" clId="{D7816B5F-CCC1-4FE6-9998-08D867D21E45}" dt="2023-02-09T21:28:00.235" v="1104" actId="208"/>
          <ac:graphicFrameMkLst>
            <pc:docMk/>
            <pc:sldMk cId="4026961359" sldId="281"/>
            <ac:graphicFrameMk id="4" creationId="{3620C490-A784-85FC-C169-F646E502AF46}"/>
          </ac:graphicFrameMkLst>
        </pc:graphicFrameChg>
      </pc:sldChg>
      <pc:sldChg chg="addSp modSp mod">
        <pc:chgData name="Maggie Bussewitz" userId="e9c67df8-33cd-4f10-a307-410ea0a55bed" providerId="ADAL" clId="{D7816B5F-CCC1-4FE6-9998-08D867D21E45}" dt="2023-02-09T21:28:24.383" v="1107" actId="14100"/>
        <pc:sldMkLst>
          <pc:docMk/>
          <pc:sldMk cId="3303360012" sldId="282"/>
        </pc:sldMkLst>
        <pc:picChg chg="add mod">
          <ac:chgData name="Maggie Bussewitz" userId="e9c67df8-33cd-4f10-a307-410ea0a55bed" providerId="ADAL" clId="{D7816B5F-CCC1-4FE6-9998-08D867D21E45}" dt="2023-02-09T21:28:24.383" v="1107" actId="14100"/>
          <ac:picMkLst>
            <pc:docMk/>
            <pc:sldMk cId="3303360012" sldId="282"/>
            <ac:picMk id="4" creationId="{E4B20D8E-D83E-AB91-D66A-31B84F11EA9F}"/>
          </ac:picMkLst>
        </pc:picChg>
      </pc:sldChg>
      <pc:sldChg chg="addSp delSp modSp mod modClrScheme chgLayout">
        <pc:chgData name="Maggie Bussewitz" userId="e9c67df8-33cd-4f10-a307-410ea0a55bed" providerId="ADAL" clId="{D7816B5F-CCC1-4FE6-9998-08D867D21E45}" dt="2023-02-09T20:31:05.931" v="87" actId="1076"/>
        <pc:sldMkLst>
          <pc:docMk/>
          <pc:sldMk cId="992895502" sldId="283"/>
        </pc:sldMkLst>
        <pc:spChg chg="del mod">
          <ac:chgData name="Maggie Bussewitz" userId="e9c67df8-33cd-4f10-a307-410ea0a55bed" providerId="ADAL" clId="{D7816B5F-CCC1-4FE6-9998-08D867D21E45}" dt="2023-02-09T20:30:11.252" v="74" actId="478"/>
          <ac:spMkLst>
            <pc:docMk/>
            <pc:sldMk cId="992895502" sldId="283"/>
            <ac:spMk id="2" creationId="{765D5630-7D59-44BE-9C7E-11F180B1CBF0}"/>
          </ac:spMkLst>
        </pc:spChg>
        <pc:spChg chg="del">
          <ac:chgData name="Maggie Bussewitz" userId="e9c67df8-33cd-4f10-a307-410ea0a55bed" providerId="ADAL" clId="{D7816B5F-CCC1-4FE6-9998-08D867D21E45}" dt="2023-02-09T20:28:39.367" v="44" actId="478"/>
          <ac:spMkLst>
            <pc:docMk/>
            <pc:sldMk cId="992895502" sldId="283"/>
            <ac:spMk id="3" creationId="{E95B7579-E8E1-4304-9F73-69DE2098FA4E}"/>
          </ac:spMkLst>
        </pc:spChg>
        <pc:spChg chg="add mod ord">
          <ac:chgData name="Maggie Bussewitz" userId="e9c67df8-33cd-4f10-a307-410ea0a55bed" providerId="ADAL" clId="{D7816B5F-CCC1-4FE6-9998-08D867D21E45}" dt="2023-02-09T20:29:36.093" v="60" actId="20577"/>
          <ac:spMkLst>
            <pc:docMk/>
            <pc:sldMk cId="992895502" sldId="283"/>
            <ac:spMk id="4" creationId="{AB274E6D-AF27-9C28-D94D-1510C8F3A5CF}"/>
          </ac:spMkLst>
        </pc:spChg>
        <pc:spChg chg="add mod ord">
          <ac:chgData name="Maggie Bussewitz" userId="e9c67df8-33cd-4f10-a307-410ea0a55bed" providerId="ADAL" clId="{D7816B5F-CCC1-4FE6-9998-08D867D21E45}" dt="2023-02-09T20:30:23.867" v="77" actId="242"/>
          <ac:spMkLst>
            <pc:docMk/>
            <pc:sldMk cId="992895502" sldId="283"/>
            <ac:spMk id="5" creationId="{34F9EB0C-A3D1-EAC6-4388-1F3D2A11795A}"/>
          </ac:spMkLst>
        </pc:spChg>
        <pc:spChg chg="add mod ord">
          <ac:chgData name="Maggie Bussewitz" userId="e9c67df8-33cd-4f10-a307-410ea0a55bed" providerId="ADAL" clId="{D7816B5F-CCC1-4FE6-9998-08D867D21E45}" dt="2023-02-09T20:31:05.931" v="87" actId="1076"/>
          <ac:spMkLst>
            <pc:docMk/>
            <pc:sldMk cId="992895502" sldId="283"/>
            <ac:spMk id="6" creationId="{58B68575-DFC1-FCF0-92D0-60FE51661427}"/>
          </ac:spMkLst>
        </pc:spChg>
        <pc:spChg chg="del mod">
          <ac:chgData name="Maggie Bussewitz" userId="e9c67df8-33cd-4f10-a307-410ea0a55bed" providerId="ADAL" clId="{D7816B5F-CCC1-4FE6-9998-08D867D21E45}" dt="2023-02-09T20:29:31.444" v="57" actId="478"/>
          <ac:spMkLst>
            <pc:docMk/>
            <pc:sldMk cId="992895502" sldId="283"/>
            <ac:spMk id="7" creationId="{DF86EEED-7D52-459F-9540-C144D2BF5D31}"/>
          </ac:spMkLst>
        </pc:spChg>
        <pc:spChg chg="add mod ord">
          <ac:chgData name="Maggie Bussewitz" userId="e9c67df8-33cd-4f10-a307-410ea0a55bed" providerId="ADAL" clId="{D7816B5F-CCC1-4FE6-9998-08D867D21E45}" dt="2023-02-09T20:30:39.708" v="80" actId="14100"/>
          <ac:spMkLst>
            <pc:docMk/>
            <pc:sldMk cId="992895502" sldId="283"/>
            <ac:spMk id="8" creationId="{15F0108A-229B-BFC9-5773-BB6D19557CB1}"/>
          </ac:spMkLst>
        </pc:spChg>
        <pc:spChg chg="del">
          <ac:chgData name="Maggie Bussewitz" userId="e9c67df8-33cd-4f10-a307-410ea0a55bed" providerId="ADAL" clId="{D7816B5F-CCC1-4FE6-9998-08D867D21E45}" dt="2023-02-09T20:28:40.672" v="45" actId="478"/>
          <ac:spMkLst>
            <pc:docMk/>
            <pc:sldMk cId="992895502" sldId="283"/>
            <ac:spMk id="9" creationId="{F231942B-6875-4828-8496-225959F7C6B0}"/>
          </ac:spMkLst>
        </pc:spChg>
        <pc:spChg chg="add mod ord">
          <ac:chgData name="Maggie Bussewitz" userId="e9c67df8-33cd-4f10-a307-410ea0a55bed" providerId="ADAL" clId="{D7816B5F-CCC1-4FE6-9998-08D867D21E45}" dt="2023-02-09T20:30:12.594" v="75"/>
          <ac:spMkLst>
            <pc:docMk/>
            <pc:sldMk cId="992895502" sldId="283"/>
            <ac:spMk id="10" creationId="{3BE41C4C-6EEB-E9BB-264A-359B6E8875C6}"/>
          </ac:spMkLst>
        </pc:spChg>
        <pc:spChg chg="add del mod">
          <ac:chgData name="Maggie Bussewitz" userId="e9c67df8-33cd-4f10-a307-410ea0a55bed" providerId="ADAL" clId="{D7816B5F-CCC1-4FE6-9998-08D867D21E45}" dt="2023-02-09T20:30:59.511" v="86" actId="478"/>
          <ac:spMkLst>
            <pc:docMk/>
            <pc:sldMk cId="992895502" sldId="283"/>
            <ac:spMk id="13" creationId="{D6B8568C-BB7D-43DC-9B5F-9E9DD8BF141F}"/>
          </ac:spMkLst>
        </pc:spChg>
        <pc:spChg chg="del">
          <ac:chgData name="Maggie Bussewitz" userId="e9c67df8-33cd-4f10-a307-410ea0a55bed" providerId="ADAL" clId="{D7816B5F-CCC1-4FE6-9998-08D867D21E45}" dt="2023-02-09T20:28:41.950" v="46" actId="478"/>
          <ac:spMkLst>
            <pc:docMk/>
            <pc:sldMk cId="992895502" sldId="283"/>
            <ac:spMk id="14" creationId="{D27596BF-D258-4A2F-AF38-444115D53550}"/>
          </ac:spMkLst>
        </pc:spChg>
      </pc:sldChg>
      <pc:sldChg chg="modSp mod">
        <pc:chgData name="Maggie Bussewitz" userId="e9c67df8-33cd-4f10-a307-410ea0a55bed" providerId="ADAL" clId="{D7816B5F-CCC1-4FE6-9998-08D867D21E45}" dt="2023-02-09T21:35:23.671" v="1178" actId="1076"/>
        <pc:sldMkLst>
          <pc:docMk/>
          <pc:sldMk cId="2062499234" sldId="320"/>
        </pc:sldMkLst>
        <pc:spChg chg="mod">
          <ac:chgData name="Maggie Bussewitz" userId="e9c67df8-33cd-4f10-a307-410ea0a55bed" providerId="ADAL" clId="{D7816B5F-CCC1-4FE6-9998-08D867D21E45}" dt="2023-02-09T21:23:50.196" v="1070" actId="20577"/>
          <ac:spMkLst>
            <pc:docMk/>
            <pc:sldMk cId="2062499234" sldId="320"/>
            <ac:spMk id="2" creationId="{316F1638-499C-CA4D-BC3F-3806CD211803}"/>
          </ac:spMkLst>
        </pc:spChg>
        <pc:picChg chg="mod">
          <ac:chgData name="Maggie Bussewitz" userId="e9c67df8-33cd-4f10-a307-410ea0a55bed" providerId="ADAL" clId="{D7816B5F-CCC1-4FE6-9998-08D867D21E45}" dt="2023-02-09T21:35:23.671" v="1178" actId="1076"/>
          <ac:picMkLst>
            <pc:docMk/>
            <pc:sldMk cId="2062499234" sldId="320"/>
            <ac:picMk id="13" creationId="{64C0DA26-E822-4AD4-BFF2-18E5C4FB1438}"/>
          </ac:picMkLst>
        </pc:picChg>
      </pc:sldChg>
      <pc:sldChg chg="modSp mod modClrScheme chgLayout">
        <pc:chgData name="Maggie Bussewitz" userId="e9c67df8-33cd-4f10-a307-410ea0a55bed" providerId="ADAL" clId="{D7816B5F-CCC1-4FE6-9998-08D867D21E45}" dt="2023-02-09T21:34:24.251" v="1164" actId="207"/>
        <pc:sldMkLst>
          <pc:docMk/>
          <pc:sldMk cId="100705085" sldId="322"/>
        </pc:sldMkLst>
        <pc:spChg chg="mod">
          <ac:chgData name="Maggie Bussewitz" userId="e9c67df8-33cd-4f10-a307-410ea0a55bed" providerId="ADAL" clId="{D7816B5F-CCC1-4FE6-9998-08D867D21E45}" dt="2023-02-09T21:09:44.377" v="669" actId="1076"/>
          <ac:spMkLst>
            <pc:docMk/>
            <pc:sldMk cId="100705085" sldId="322"/>
            <ac:spMk id="2" creationId="{0BBA2894-391F-458E-B5D5-C929E9775011}"/>
          </ac:spMkLst>
        </pc:spChg>
        <pc:spChg chg="mod">
          <ac:chgData name="Maggie Bussewitz" userId="e9c67df8-33cd-4f10-a307-410ea0a55bed" providerId="ADAL" clId="{D7816B5F-CCC1-4FE6-9998-08D867D21E45}" dt="2023-02-09T21:34:14.048" v="1161" actId="207"/>
          <ac:spMkLst>
            <pc:docMk/>
            <pc:sldMk cId="100705085" sldId="322"/>
            <ac:spMk id="3" creationId="{B7ABBF12-6FA6-441A-BB04-627225364F80}"/>
          </ac:spMkLst>
        </pc:spChg>
        <pc:spChg chg="mod">
          <ac:chgData name="Maggie Bussewitz" userId="e9c67df8-33cd-4f10-a307-410ea0a55bed" providerId="ADAL" clId="{D7816B5F-CCC1-4FE6-9998-08D867D21E45}" dt="2023-02-09T21:34:16.585" v="1162" actId="207"/>
          <ac:spMkLst>
            <pc:docMk/>
            <pc:sldMk cId="100705085" sldId="322"/>
            <ac:spMk id="5" creationId="{DC0B8F1A-211E-4A87-892B-85BA0F8153C2}"/>
          </ac:spMkLst>
        </pc:spChg>
        <pc:spChg chg="mod">
          <ac:chgData name="Maggie Bussewitz" userId="e9c67df8-33cd-4f10-a307-410ea0a55bed" providerId="ADAL" clId="{D7816B5F-CCC1-4FE6-9998-08D867D21E45}" dt="2023-02-09T21:34:19.642" v="1163" actId="207"/>
          <ac:spMkLst>
            <pc:docMk/>
            <pc:sldMk cId="100705085" sldId="322"/>
            <ac:spMk id="6" creationId="{7FA4B0FD-7E5A-4256-9EA4-FF5834171E6D}"/>
          </ac:spMkLst>
        </pc:spChg>
        <pc:spChg chg="mod">
          <ac:chgData name="Maggie Bussewitz" userId="e9c67df8-33cd-4f10-a307-410ea0a55bed" providerId="ADAL" clId="{D7816B5F-CCC1-4FE6-9998-08D867D21E45}" dt="2023-02-09T21:34:24.251" v="1164" actId="207"/>
          <ac:spMkLst>
            <pc:docMk/>
            <pc:sldMk cId="100705085" sldId="322"/>
            <ac:spMk id="11" creationId="{2ADDEFB0-DDF0-454C-963A-ECC11B3A5751}"/>
          </ac:spMkLst>
        </pc:spChg>
      </pc:sldChg>
      <pc:sldChg chg="modSp mod modClrScheme chgLayout">
        <pc:chgData name="Maggie Bussewitz" userId="e9c67df8-33cd-4f10-a307-410ea0a55bed" providerId="ADAL" clId="{D7816B5F-CCC1-4FE6-9998-08D867D21E45}" dt="2023-02-09T21:34:48.307" v="1171" actId="207"/>
        <pc:sldMkLst>
          <pc:docMk/>
          <pc:sldMk cId="1276456031" sldId="323"/>
        </pc:sldMkLst>
        <pc:spChg chg="mod">
          <ac:chgData name="Maggie Bussewitz" userId="e9c67df8-33cd-4f10-a307-410ea0a55bed" providerId="ADAL" clId="{D7816B5F-CCC1-4FE6-9998-08D867D21E45}" dt="2023-02-09T21:10:10.232" v="677" actId="1076"/>
          <ac:spMkLst>
            <pc:docMk/>
            <pc:sldMk cId="1276456031" sldId="323"/>
            <ac:spMk id="2" creationId="{0BBA2894-391F-458E-B5D5-C929E9775011}"/>
          </ac:spMkLst>
        </pc:spChg>
        <pc:spChg chg="mod">
          <ac:chgData name="Maggie Bussewitz" userId="e9c67df8-33cd-4f10-a307-410ea0a55bed" providerId="ADAL" clId="{D7816B5F-CCC1-4FE6-9998-08D867D21E45}" dt="2023-02-09T21:34:40.830" v="1168" actId="207"/>
          <ac:spMkLst>
            <pc:docMk/>
            <pc:sldMk cId="1276456031" sldId="323"/>
            <ac:spMk id="3" creationId="{B7ABBF12-6FA6-441A-BB04-627225364F80}"/>
          </ac:spMkLst>
        </pc:spChg>
        <pc:spChg chg="mod">
          <ac:chgData name="Maggie Bussewitz" userId="e9c67df8-33cd-4f10-a307-410ea0a55bed" providerId="ADAL" clId="{D7816B5F-CCC1-4FE6-9998-08D867D21E45}" dt="2023-02-09T21:34:42.835" v="1169" actId="207"/>
          <ac:spMkLst>
            <pc:docMk/>
            <pc:sldMk cId="1276456031" sldId="323"/>
            <ac:spMk id="5" creationId="{DC0B8F1A-211E-4A87-892B-85BA0F8153C2}"/>
          </ac:spMkLst>
        </pc:spChg>
        <pc:spChg chg="mod">
          <ac:chgData name="Maggie Bussewitz" userId="e9c67df8-33cd-4f10-a307-410ea0a55bed" providerId="ADAL" clId="{D7816B5F-CCC1-4FE6-9998-08D867D21E45}" dt="2023-02-09T21:34:45.725" v="1170" actId="207"/>
          <ac:spMkLst>
            <pc:docMk/>
            <pc:sldMk cId="1276456031" sldId="323"/>
            <ac:spMk id="6" creationId="{7FA4B0FD-7E5A-4256-9EA4-FF5834171E6D}"/>
          </ac:spMkLst>
        </pc:spChg>
        <pc:spChg chg="mod">
          <ac:chgData name="Maggie Bussewitz" userId="e9c67df8-33cd-4f10-a307-410ea0a55bed" providerId="ADAL" clId="{D7816B5F-CCC1-4FE6-9998-08D867D21E45}" dt="2023-02-09T21:34:48.307" v="1171" actId="207"/>
          <ac:spMkLst>
            <pc:docMk/>
            <pc:sldMk cId="1276456031" sldId="323"/>
            <ac:spMk id="19" creationId="{4D5053EC-656A-440D-9216-5D1B05EBC155}"/>
          </ac:spMkLst>
        </pc:spChg>
      </pc:sldChg>
      <pc:sldChg chg="addSp delSp modSp del mod">
        <pc:chgData name="Maggie Bussewitz" userId="e9c67df8-33cd-4f10-a307-410ea0a55bed" providerId="ADAL" clId="{D7816B5F-CCC1-4FE6-9998-08D867D21E45}" dt="2023-02-09T21:00:44.748" v="494" actId="2696"/>
        <pc:sldMkLst>
          <pc:docMk/>
          <pc:sldMk cId="2162697603" sldId="324"/>
        </pc:sldMkLst>
        <pc:spChg chg="del mod">
          <ac:chgData name="Maggie Bussewitz" userId="e9c67df8-33cd-4f10-a307-410ea0a55bed" providerId="ADAL" clId="{D7816B5F-CCC1-4FE6-9998-08D867D21E45}" dt="2023-02-09T21:00:42.167" v="493" actId="21"/>
          <ac:spMkLst>
            <pc:docMk/>
            <pc:sldMk cId="2162697603" sldId="324"/>
            <ac:spMk id="9" creationId="{012BE23E-5C14-49D1-ABBE-7F34940B29B3}"/>
          </ac:spMkLst>
        </pc:spChg>
        <pc:spChg chg="del mod">
          <ac:chgData name="Maggie Bussewitz" userId="e9c67df8-33cd-4f10-a307-410ea0a55bed" providerId="ADAL" clId="{D7816B5F-CCC1-4FE6-9998-08D867D21E45}" dt="2023-02-09T20:52:58.566" v="325"/>
          <ac:spMkLst>
            <pc:docMk/>
            <pc:sldMk cId="2162697603" sldId="324"/>
            <ac:spMk id="14" creationId="{4A0BB7FA-2D86-464D-BEDE-7D14B2A2C779}"/>
          </ac:spMkLst>
        </pc:spChg>
        <pc:spChg chg="add del">
          <ac:chgData name="Maggie Bussewitz" userId="e9c67df8-33cd-4f10-a307-410ea0a55bed" providerId="ADAL" clId="{D7816B5F-CCC1-4FE6-9998-08D867D21E45}" dt="2023-02-09T20:52:45.037" v="322" actId="21"/>
          <ac:spMkLst>
            <pc:docMk/>
            <pc:sldMk cId="2162697603" sldId="324"/>
            <ac:spMk id="15" creationId="{8DC7ECC5-8276-4895-B0B1-7DAC37CDD1C6}"/>
          </ac:spMkLst>
        </pc:spChg>
        <pc:spChg chg="del">
          <ac:chgData name="Maggie Bussewitz" userId="e9c67df8-33cd-4f10-a307-410ea0a55bed" providerId="ADAL" clId="{D7816B5F-CCC1-4FE6-9998-08D867D21E45}" dt="2023-02-09T20:48:45.516" v="263" actId="478"/>
          <ac:spMkLst>
            <pc:docMk/>
            <pc:sldMk cId="2162697603" sldId="324"/>
            <ac:spMk id="16" creationId="{F60AB28F-85E6-4341-AACD-D745197D869B}"/>
          </ac:spMkLst>
        </pc:spChg>
        <pc:spChg chg="mod">
          <ac:chgData name="Maggie Bussewitz" userId="e9c67df8-33cd-4f10-a307-410ea0a55bed" providerId="ADAL" clId="{D7816B5F-CCC1-4FE6-9998-08D867D21E45}" dt="2023-02-09T20:49:05.120" v="267" actId="14100"/>
          <ac:spMkLst>
            <pc:docMk/>
            <pc:sldMk cId="2162697603" sldId="324"/>
            <ac:spMk id="17" creationId="{5130D7E5-E171-4C48-97B2-ECA65A51A444}"/>
          </ac:spMkLst>
        </pc:spChg>
        <pc:spChg chg="del mod">
          <ac:chgData name="Maggie Bussewitz" userId="e9c67df8-33cd-4f10-a307-410ea0a55bed" providerId="ADAL" clId="{D7816B5F-CCC1-4FE6-9998-08D867D21E45}" dt="2023-02-09T20:53:06.872" v="329"/>
          <ac:spMkLst>
            <pc:docMk/>
            <pc:sldMk cId="2162697603" sldId="324"/>
            <ac:spMk id="18" creationId="{B35B2ACB-2627-4304-8445-D64BD770AF28}"/>
          </ac:spMkLst>
        </pc:spChg>
        <pc:spChg chg="del mod">
          <ac:chgData name="Maggie Bussewitz" userId="e9c67df8-33cd-4f10-a307-410ea0a55bed" providerId="ADAL" clId="{D7816B5F-CCC1-4FE6-9998-08D867D21E45}" dt="2023-02-09T20:56:52.526" v="423"/>
          <ac:spMkLst>
            <pc:docMk/>
            <pc:sldMk cId="2162697603" sldId="324"/>
            <ac:spMk id="19" creationId="{728B784E-E43F-4819-8618-333A9ACA2135}"/>
          </ac:spMkLst>
        </pc:spChg>
        <pc:graphicFrameChg chg="mod">
          <ac:chgData name="Maggie Bussewitz" userId="e9c67df8-33cd-4f10-a307-410ea0a55bed" providerId="ADAL" clId="{D7816B5F-CCC1-4FE6-9998-08D867D21E45}" dt="2023-02-09T20:58:54.258" v="462"/>
          <ac:graphicFrameMkLst>
            <pc:docMk/>
            <pc:sldMk cId="2162697603" sldId="324"/>
            <ac:graphicFrameMk id="5" creationId="{FB9EEC1C-6658-43B2-8CDE-C68740F0691E}"/>
          </ac:graphicFrameMkLst>
        </pc:graphicFrameChg>
      </pc:sldChg>
      <pc:sldChg chg="addSp delSp modSp mod chgLayout">
        <pc:chgData name="Maggie Bussewitz" userId="e9c67df8-33cd-4f10-a307-410ea0a55bed" providerId="ADAL" clId="{D7816B5F-CCC1-4FE6-9998-08D867D21E45}" dt="2023-02-09T21:02:55.658" v="536" actId="20577"/>
        <pc:sldMkLst>
          <pc:docMk/>
          <pc:sldMk cId="3514744688" sldId="326"/>
        </pc:sldMkLst>
        <pc:spChg chg="add mod ord">
          <ac:chgData name="Maggie Bussewitz" userId="e9c67df8-33cd-4f10-a307-410ea0a55bed" providerId="ADAL" clId="{D7816B5F-CCC1-4FE6-9998-08D867D21E45}" dt="2023-02-09T21:02:27.970" v="524" actId="255"/>
          <ac:spMkLst>
            <pc:docMk/>
            <pc:sldMk cId="3514744688" sldId="326"/>
            <ac:spMk id="2" creationId="{0E54C99C-C88A-93D6-DFE0-53D2E6E0C6FE}"/>
          </ac:spMkLst>
        </pc:spChg>
        <pc:spChg chg="mod ord">
          <ac:chgData name="Maggie Bussewitz" userId="e9c67df8-33cd-4f10-a307-410ea0a55bed" providerId="ADAL" clId="{D7816B5F-CCC1-4FE6-9998-08D867D21E45}" dt="2023-02-09T21:02:55.658" v="536" actId="20577"/>
          <ac:spMkLst>
            <pc:docMk/>
            <pc:sldMk cId="3514744688" sldId="326"/>
            <ac:spMk id="3" creationId="{F50C8E6E-A9C7-4FC5-A66A-49BAFE0CF4CE}"/>
          </ac:spMkLst>
        </pc:spChg>
        <pc:spChg chg="add del mod">
          <ac:chgData name="Maggie Bussewitz" userId="e9c67df8-33cd-4f10-a307-410ea0a55bed" providerId="ADAL" clId="{D7816B5F-CCC1-4FE6-9998-08D867D21E45}" dt="2023-02-09T21:02:47.619" v="529" actId="478"/>
          <ac:spMkLst>
            <pc:docMk/>
            <pc:sldMk cId="3514744688" sldId="326"/>
            <ac:spMk id="4" creationId="{0A73F2E1-F504-A319-E85B-B2EC1232F2D2}"/>
          </ac:spMkLst>
        </pc:spChg>
        <pc:spChg chg="del mod">
          <ac:chgData name="Maggie Bussewitz" userId="e9c67df8-33cd-4f10-a307-410ea0a55bed" providerId="ADAL" clId="{D7816B5F-CCC1-4FE6-9998-08D867D21E45}" dt="2023-02-09T21:02:17.493" v="504" actId="478"/>
          <ac:spMkLst>
            <pc:docMk/>
            <pc:sldMk cId="3514744688" sldId="326"/>
            <ac:spMk id="7" creationId="{3D97C9E0-FA3C-47EE-8A81-5129CF6A49E2}"/>
          </ac:spMkLst>
        </pc:spChg>
      </pc:sldChg>
      <pc:sldChg chg="addSp modSp mod">
        <pc:chgData name="Maggie Bussewitz" userId="e9c67df8-33cd-4f10-a307-410ea0a55bed" providerId="ADAL" clId="{D7816B5F-CCC1-4FE6-9998-08D867D21E45}" dt="2023-02-09T21:28:59.399" v="1114" actId="1076"/>
        <pc:sldMkLst>
          <pc:docMk/>
          <pc:sldMk cId="3106004324" sldId="327"/>
        </pc:sldMkLst>
        <pc:spChg chg="mod">
          <ac:chgData name="Maggie Bussewitz" userId="e9c67df8-33cd-4f10-a307-410ea0a55bed" providerId="ADAL" clId="{D7816B5F-CCC1-4FE6-9998-08D867D21E45}" dt="2023-02-09T21:28:53.207" v="1110" actId="1076"/>
          <ac:spMkLst>
            <pc:docMk/>
            <pc:sldMk cId="3106004324" sldId="327"/>
            <ac:spMk id="7" creationId="{DF86EEED-7D52-459F-9540-C144D2BF5D31}"/>
          </ac:spMkLst>
        </pc:spChg>
        <pc:picChg chg="add mod">
          <ac:chgData name="Maggie Bussewitz" userId="e9c67df8-33cd-4f10-a307-410ea0a55bed" providerId="ADAL" clId="{D7816B5F-CCC1-4FE6-9998-08D867D21E45}" dt="2023-02-09T21:28:59.399" v="1114" actId="1076"/>
          <ac:picMkLst>
            <pc:docMk/>
            <pc:sldMk cId="3106004324" sldId="327"/>
            <ac:picMk id="4" creationId="{C66589B0-41CE-651F-051F-23B65D205DE6}"/>
          </ac:picMkLst>
        </pc:picChg>
      </pc:sldChg>
      <pc:sldChg chg="addSp delSp modSp mod modClrScheme chgLayout">
        <pc:chgData name="Maggie Bussewitz" userId="e9c67df8-33cd-4f10-a307-410ea0a55bed" providerId="ADAL" clId="{D7816B5F-CCC1-4FE6-9998-08D867D21E45}" dt="2023-02-09T21:30:06.367" v="1125" actId="1076"/>
        <pc:sldMkLst>
          <pc:docMk/>
          <pc:sldMk cId="3856276944" sldId="328"/>
        </pc:sldMkLst>
        <pc:spChg chg="mod">
          <ac:chgData name="Maggie Bussewitz" userId="e9c67df8-33cd-4f10-a307-410ea0a55bed" providerId="ADAL" clId="{D7816B5F-CCC1-4FE6-9998-08D867D21E45}" dt="2023-02-09T21:30:06.367" v="1125" actId="1076"/>
          <ac:spMkLst>
            <pc:docMk/>
            <pc:sldMk cId="3856276944" sldId="328"/>
            <ac:spMk id="3" creationId="{E95B7579-E8E1-4304-9F73-69DE2098FA4E}"/>
          </ac:spMkLst>
        </pc:spChg>
        <pc:spChg chg="del">
          <ac:chgData name="Maggie Bussewitz" userId="e9c67df8-33cd-4f10-a307-410ea0a55bed" providerId="ADAL" clId="{D7816B5F-CCC1-4FE6-9998-08D867D21E45}" dt="2023-02-09T20:26:35.796" v="9" actId="478"/>
          <ac:spMkLst>
            <pc:docMk/>
            <pc:sldMk cId="3856276944" sldId="328"/>
            <ac:spMk id="5" creationId="{E60CFDF0-388B-4D41-A064-10C3D47BFA62}"/>
          </ac:spMkLst>
        </pc:spChg>
        <pc:spChg chg="mod">
          <ac:chgData name="Maggie Bussewitz" userId="e9c67df8-33cd-4f10-a307-410ea0a55bed" providerId="ADAL" clId="{D7816B5F-CCC1-4FE6-9998-08D867D21E45}" dt="2023-02-09T21:29:46.767" v="1121" actId="1076"/>
          <ac:spMkLst>
            <pc:docMk/>
            <pc:sldMk cId="3856276944" sldId="328"/>
            <ac:spMk id="7" creationId="{DF86EEED-7D52-459F-9540-C144D2BF5D31}"/>
          </ac:spMkLst>
        </pc:spChg>
        <pc:picChg chg="add mod">
          <ac:chgData name="Maggie Bussewitz" userId="e9c67df8-33cd-4f10-a307-410ea0a55bed" providerId="ADAL" clId="{D7816B5F-CCC1-4FE6-9998-08D867D21E45}" dt="2023-02-09T21:29:43.239" v="1120" actId="1076"/>
          <ac:picMkLst>
            <pc:docMk/>
            <pc:sldMk cId="3856276944" sldId="328"/>
            <ac:picMk id="4" creationId="{830193BB-DE83-6F3C-311F-3C193BCBE673}"/>
          </ac:picMkLst>
        </pc:picChg>
      </pc:sldChg>
      <pc:sldChg chg="addSp delSp modSp mod modClrScheme chgLayout">
        <pc:chgData name="Maggie Bussewitz" userId="e9c67df8-33cd-4f10-a307-410ea0a55bed" providerId="ADAL" clId="{D7816B5F-CCC1-4FE6-9998-08D867D21E45}" dt="2023-02-09T20:48:30.867" v="262" actId="1076"/>
        <pc:sldMkLst>
          <pc:docMk/>
          <pc:sldMk cId="1887510213" sldId="329"/>
        </pc:sldMkLst>
        <pc:spChg chg="add mod ord">
          <ac:chgData name="Maggie Bussewitz" userId="e9c67df8-33cd-4f10-a307-410ea0a55bed" providerId="ADAL" clId="{D7816B5F-CCC1-4FE6-9998-08D867D21E45}" dt="2023-02-09T20:48:21.418" v="258" actId="1076"/>
          <ac:spMkLst>
            <pc:docMk/>
            <pc:sldMk cId="1887510213" sldId="329"/>
            <ac:spMk id="2" creationId="{6FBDEAA9-1615-EEEE-C941-3042C7A5CD89}"/>
          </ac:spMkLst>
        </pc:spChg>
        <pc:spChg chg="mod">
          <ac:chgData name="Maggie Bussewitz" userId="e9c67df8-33cd-4f10-a307-410ea0a55bed" providerId="ADAL" clId="{D7816B5F-CCC1-4FE6-9998-08D867D21E45}" dt="2023-02-09T20:48:23.250" v="259" actId="1076"/>
          <ac:spMkLst>
            <pc:docMk/>
            <pc:sldMk cId="1887510213" sldId="329"/>
            <ac:spMk id="7" creationId="{B922F84F-1D09-4E55-9624-15B278088AC7}"/>
          </ac:spMkLst>
        </pc:spChg>
        <pc:spChg chg="del">
          <ac:chgData name="Maggie Bussewitz" userId="e9c67df8-33cd-4f10-a307-410ea0a55bed" providerId="ADAL" clId="{D7816B5F-CCC1-4FE6-9998-08D867D21E45}" dt="2023-02-09T20:38:25.926" v="162" actId="478"/>
          <ac:spMkLst>
            <pc:docMk/>
            <pc:sldMk cId="1887510213" sldId="329"/>
            <ac:spMk id="10" creationId="{4E4F8921-B693-4B7D-A131-DC835CB4BDB3}"/>
          </ac:spMkLst>
        </pc:spChg>
        <pc:spChg chg="del mod">
          <ac:chgData name="Maggie Bussewitz" userId="e9c67df8-33cd-4f10-a307-410ea0a55bed" providerId="ADAL" clId="{D7816B5F-CCC1-4FE6-9998-08D867D21E45}" dt="2023-02-09T20:38:15.579" v="158" actId="478"/>
          <ac:spMkLst>
            <pc:docMk/>
            <pc:sldMk cId="1887510213" sldId="329"/>
            <ac:spMk id="11" creationId="{E66C774A-56AE-40E8-ADF6-B95D73FA253A}"/>
          </ac:spMkLst>
        </pc:spChg>
        <pc:graphicFrameChg chg="add mod">
          <ac:chgData name="Maggie Bussewitz" userId="e9c67df8-33cd-4f10-a307-410ea0a55bed" providerId="ADAL" clId="{D7816B5F-CCC1-4FE6-9998-08D867D21E45}" dt="2023-02-09T20:48:30.867" v="262" actId="1076"/>
          <ac:graphicFrameMkLst>
            <pc:docMk/>
            <pc:sldMk cId="1887510213" sldId="329"/>
            <ac:graphicFrameMk id="3" creationId="{2878769A-6300-2B19-AEB8-8706499A8C56}"/>
          </ac:graphicFrameMkLst>
        </pc:graphicFrameChg>
        <pc:graphicFrameChg chg="mod">
          <ac:chgData name="Maggie Bussewitz" userId="e9c67df8-33cd-4f10-a307-410ea0a55bed" providerId="ADAL" clId="{D7816B5F-CCC1-4FE6-9998-08D867D21E45}" dt="2023-02-09T20:48:28.298" v="261" actId="1076"/>
          <ac:graphicFrameMkLst>
            <pc:docMk/>
            <pc:sldMk cId="1887510213" sldId="329"/>
            <ac:graphicFrameMk id="13" creationId="{AFF10FD1-FC32-49E6-8F86-501BE2A845E4}"/>
          </ac:graphicFrameMkLst>
        </pc:graphicFrameChg>
      </pc:sldChg>
      <pc:sldChg chg="delSp modSp mod modClrScheme chgLayout">
        <pc:chgData name="Maggie Bussewitz" userId="e9c67df8-33cd-4f10-a307-410ea0a55bed" providerId="ADAL" clId="{D7816B5F-CCC1-4FE6-9998-08D867D21E45}" dt="2023-02-09T20:48:01.437" v="255"/>
        <pc:sldMkLst>
          <pc:docMk/>
          <pc:sldMk cId="2325259766" sldId="330"/>
        </pc:sldMkLst>
        <pc:spChg chg="mod">
          <ac:chgData name="Maggie Bussewitz" userId="e9c67df8-33cd-4f10-a307-410ea0a55bed" providerId="ADAL" clId="{D7816B5F-CCC1-4FE6-9998-08D867D21E45}" dt="2023-02-09T20:44:55.275" v="214" actId="1076"/>
          <ac:spMkLst>
            <pc:docMk/>
            <pc:sldMk cId="2325259766" sldId="330"/>
            <ac:spMk id="7" creationId="{B922F84F-1D09-4E55-9624-15B278088AC7}"/>
          </ac:spMkLst>
        </pc:spChg>
        <pc:graphicFrameChg chg="del mod">
          <ac:chgData name="Maggie Bussewitz" userId="e9c67df8-33cd-4f10-a307-410ea0a55bed" providerId="ADAL" clId="{D7816B5F-CCC1-4FE6-9998-08D867D21E45}" dt="2023-02-09T20:42:23.764" v="211" actId="21"/>
          <ac:graphicFrameMkLst>
            <pc:docMk/>
            <pc:sldMk cId="2325259766" sldId="330"/>
            <ac:graphicFrameMk id="15" creationId="{095FC65F-3526-4E05-9758-38395D2D0129}"/>
          </ac:graphicFrameMkLst>
        </pc:graphicFrameChg>
        <pc:graphicFrameChg chg="mod">
          <ac:chgData name="Maggie Bussewitz" userId="e9c67df8-33cd-4f10-a307-410ea0a55bed" providerId="ADAL" clId="{D7816B5F-CCC1-4FE6-9998-08D867D21E45}" dt="2023-02-09T20:48:01.437" v="255"/>
          <ac:graphicFrameMkLst>
            <pc:docMk/>
            <pc:sldMk cId="2325259766" sldId="330"/>
            <ac:graphicFrameMk id="16" creationId="{F9CC94DF-9D57-43BA-8044-DF4D175EE940}"/>
          </ac:graphicFrameMkLst>
        </pc:graphicFrameChg>
        <pc:graphicFrameChg chg="mod">
          <ac:chgData name="Maggie Bussewitz" userId="e9c67df8-33cd-4f10-a307-410ea0a55bed" providerId="ADAL" clId="{D7816B5F-CCC1-4FE6-9998-08D867D21E45}" dt="2023-02-09T20:47:56.181" v="254"/>
          <ac:graphicFrameMkLst>
            <pc:docMk/>
            <pc:sldMk cId="2325259766" sldId="330"/>
            <ac:graphicFrameMk id="18" creationId="{A8B153F6-45D0-4937-AD8B-A095960F3FD0}"/>
          </ac:graphicFrameMkLst>
        </pc:graphicFrameChg>
      </pc:sldChg>
      <pc:sldChg chg="delSp modSp mod modClrScheme chgLayout">
        <pc:chgData name="Maggie Bussewitz" userId="e9c67df8-33cd-4f10-a307-410ea0a55bed" providerId="ADAL" clId="{D7816B5F-CCC1-4FE6-9998-08D867D21E45}" dt="2023-02-09T20:47:21.040" v="249"/>
        <pc:sldMkLst>
          <pc:docMk/>
          <pc:sldMk cId="3391020985" sldId="331"/>
        </pc:sldMkLst>
        <pc:graphicFrameChg chg="del">
          <ac:chgData name="Maggie Bussewitz" userId="e9c67df8-33cd-4f10-a307-410ea0a55bed" providerId="ADAL" clId="{D7816B5F-CCC1-4FE6-9998-08D867D21E45}" dt="2023-02-09T20:45:50.635" v="229" actId="21"/>
          <ac:graphicFrameMkLst>
            <pc:docMk/>
            <pc:sldMk cId="3391020985" sldId="331"/>
            <ac:graphicFrameMk id="12" creationId="{6B8FA6A8-CA3E-454A-91C8-75C80C300DEC}"/>
          </ac:graphicFrameMkLst>
        </pc:graphicFrameChg>
        <pc:graphicFrameChg chg="mod">
          <ac:chgData name="Maggie Bussewitz" userId="e9c67df8-33cd-4f10-a307-410ea0a55bed" providerId="ADAL" clId="{D7816B5F-CCC1-4FE6-9998-08D867D21E45}" dt="2023-02-09T20:47:21.040" v="249"/>
          <ac:graphicFrameMkLst>
            <pc:docMk/>
            <pc:sldMk cId="3391020985" sldId="331"/>
            <ac:graphicFrameMk id="13" creationId="{23BAE317-1AE2-4C88-A901-507C9EE28438}"/>
          </ac:graphicFrameMkLst>
        </pc:graphicFrameChg>
        <pc:graphicFrameChg chg="mod">
          <ac:chgData name="Maggie Bussewitz" userId="e9c67df8-33cd-4f10-a307-410ea0a55bed" providerId="ADAL" clId="{D7816B5F-CCC1-4FE6-9998-08D867D21E45}" dt="2023-02-09T20:47:14.998" v="248"/>
          <ac:graphicFrameMkLst>
            <pc:docMk/>
            <pc:sldMk cId="3391020985" sldId="331"/>
            <ac:graphicFrameMk id="14" creationId="{50FF06BE-8AFF-48C0-BDAE-305B113FF16E}"/>
          </ac:graphicFrameMkLst>
        </pc:graphicFrameChg>
      </pc:sldChg>
      <pc:sldChg chg="delSp modSp mod modClrScheme chgLayout">
        <pc:chgData name="Maggie Bussewitz" userId="e9c67df8-33cd-4f10-a307-410ea0a55bed" providerId="ADAL" clId="{D7816B5F-CCC1-4FE6-9998-08D867D21E45}" dt="2023-02-09T20:47:48.020" v="253"/>
        <pc:sldMkLst>
          <pc:docMk/>
          <pc:sldMk cId="326749698" sldId="332"/>
        </pc:sldMkLst>
        <pc:spChg chg="mod">
          <ac:chgData name="Maggie Bussewitz" userId="e9c67df8-33cd-4f10-a307-410ea0a55bed" providerId="ADAL" clId="{D7816B5F-CCC1-4FE6-9998-08D867D21E45}" dt="2023-02-09T20:45:44.178" v="227" actId="1076"/>
          <ac:spMkLst>
            <pc:docMk/>
            <pc:sldMk cId="326749698" sldId="332"/>
            <ac:spMk id="3" creationId="{88B0A4B9-676D-478A-94AD-94334C366392}"/>
          </ac:spMkLst>
        </pc:spChg>
        <pc:graphicFrameChg chg="mod">
          <ac:chgData name="Maggie Bussewitz" userId="e9c67df8-33cd-4f10-a307-410ea0a55bed" providerId="ADAL" clId="{D7816B5F-CCC1-4FE6-9998-08D867D21E45}" dt="2023-02-09T20:47:48.020" v="253"/>
          <ac:graphicFrameMkLst>
            <pc:docMk/>
            <pc:sldMk cId="326749698" sldId="332"/>
            <ac:graphicFrameMk id="10" creationId="{1BF55ECF-AB23-439D-92DC-BFA99C5D1F1C}"/>
          </ac:graphicFrameMkLst>
        </pc:graphicFrameChg>
        <pc:graphicFrameChg chg="mod">
          <ac:chgData name="Maggie Bussewitz" userId="e9c67df8-33cd-4f10-a307-410ea0a55bed" providerId="ADAL" clId="{D7816B5F-CCC1-4FE6-9998-08D867D21E45}" dt="2023-02-09T20:47:42.599" v="252"/>
          <ac:graphicFrameMkLst>
            <pc:docMk/>
            <pc:sldMk cId="326749698" sldId="332"/>
            <ac:graphicFrameMk id="11" creationId="{C61C55A3-82E9-4336-9DEF-BDB4D378077E}"/>
          </ac:graphicFrameMkLst>
        </pc:graphicFrameChg>
        <pc:graphicFrameChg chg="del mod">
          <ac:chgData name="Maggie Bussewitz" userId="e9c67df8-33cd-4f10-a307-410ea0a55bed" providerId="ADAL" clId="{D7816B5F-CCC1-4FE6-9998-08D867D21E45}" dt="2023-02-09T20:45:26.641" v="222" actId="21"/>
          <ac:graphicFrameMkLst>
            <pc:docMk/>
            <pc:sldMk cId="326749698" sldId="332"/>
            <ac:graphicFrameMk id="12" creationId="{4A92ABCF-6856-4142-818D-D9A68784CC6D}"/>
          </ac:graphicFrameMkLst>
        </pc:graphicFrameChg>
      </pc:sldChg>
      <pc:sldChg chg="addSp delSp modSp mod modClrScheme chgLayout">
        <pc:chgData name="Maggie Bussewitz" userId="e9c67df8-33cd-4f10-a307-410ea0a55bed" providerId="ADAL" clId="{D7816B5F-CCC1-4FE6-9998-08D867D21E45}" dt="2023-02-09T21:06:46.385" v="624" actId="1076"/>
        <pc:sldMkLst>
          <pc:docMk/>
          <pc:sldMk cId="2258997350" sldId="333"/>
        </pc:sldMkLst>
        <pc:spChg chg="del mod">
          <ac:chgData name="Maggie Bussewitz" userId="e9c67df8-33cd-4f10-a307-410ea0a55bed" providerId="ADAL" clId="{D7816B5F-CCC1-4FE6-9998-08D867D21E45}" dt="2023-02-09T21:03:56.209" v="542" actId="478"/>
          <ac:spMkLst>
            <pc:docMk/>
            <pc:sldMk cId="2258997350" sldId="333"/>
            <ac:spMk id="3" creationId="{9345E799-DDA3-4B50-B89E-0B8EA8C0F3A3}"/>
          </ac:spMkLst>
        </pc:spChg>
        <pc:spChg chg="del">
          <ac:chgData name="Maggie Bussewitz" userId="e9c67df8-33cd-4f10-a307-410ea0a55bed" providerId="ADAL" clId="{D7816B5F-CCC1-4FE6-9998-08D867D21E45}" dt="2023-02-09T21:03:54.469" v="540" actId="478"/>
          <ac:spMkLst>
            <pc:docMk/>
            <pc:sldMk cId="2258997350" sldId="333"/>
            <ac:spMk id="4" creationId="{39B51D1B-6F69-4AE0-A8EC-84385776DE0F}"/>
          </ac:spMkLst>
        </pc:spChg>
        <pc:spChg chg="del">
          <ac:chgData name="Maggie Bussewitz" userId="e9c67df8-33cd-4f10-a307-410ea0a55bed" providerId="ADAL" clId="{D7816B5F-CCC1-4FE6-9998-08D867D21E45}" dt="2023-02-09T21:03:53.245" v="539" actId="478"/>
          <ac:spMkLst>
            <pc:docMk/>
            <pc:sldMk cId="2258997350" sldId="333"/>
            <ac:spMk id="5" creationId="{550CB809-C68B-4717-A5D2-AF94266198E5}"/>
          </ac:spMkLst>
        </pc:spChg>
        <pc:spChg chg="add del mod ord">
          <ac:chgData name="Maggie Bussewitz" userId="e9c67df8-33cd-4f10-a307-410ea0a55bed" providerId="ADAL" clId="{D7816B5F-CCC1-4FE6-9998-08D867D21E45}" dt="2023-02-09T21:03:49.971" v="538" actId="700"/>
          <ac:spMkLst>
            <pc:docMk/>
            <pc:sldMk cId="2258997350" sldId="333"/>
            <ac:spMk id="6" creationId="{6BD07315-967D-E46F-7454-32E2436314AE}"/>
          </ac:spMkLst>
        </pc:spChg>
        <pc:spChg chg="add del mod ord">
          <ac:chgData name="Maggie Bussewitz" userId="e9c67df8-33cd-4f10-a307-410ea0a55bed" providerId="ADAL" clId="{D7816B5F-CCC1-4FE6-9998-08D867D21E45}" dt="2023-02-09T21:03:49.971" v="538" actId="700"/>
          <ac:spMkLst>
            <pc:docMk/>
            <pc:sldMk cId="2258997350" sldId="333"/>
            <ac:spMk id="7" creationId="{CB3692AF-013E-982F-95C7-EC908B5C591A}"/>
          </ac:spMkLst>
        </pc:spChg>
        <pc:spChg chg="add del mod ord">
          <ac:chgData name="Maggie Bussewitz" userId="e9c67df8-33cd-4f10-a307-410ea0a55bed" providerId="ADAL" clId="{D7816B5F-CCC1-4FE6-9998-08D867D21E45}" dt="2023-02-09T21:03:49.971" v="538" actId="700"/>
          <ac:spMkLst>
            <pc:docMk/>
            <pc:sldMk cId="2258997350" sldId="333"/>
            <ac:spMk id="8" creationId="{AF6F4E59-4DFC-EBF9-9DBC-8B6F6DD3C746}"/>
          </ac:spMkLst>
        </pc:spChg>
        <pc:spChg chg="add mod">
          <ac:chgData name="Maggie Bussewitz" userId="e9c67df8-33cd-4f10-a307-410ea0a55bed" providerId="ADAL" clId="{D7816B5F-CCC1-4FE6-9998-08D867D21E45}" dt="2023-02-09T21:04:38.393" v="606" actId="1076"/>
          <ac:spMkLst>
            <pc:docMk/>
            <pc:sldMk cId="2258997350" sldId="333"/>
            <ac:spMk id="9" creationId="{A89DA3FA-12BB-29F6-9CE8-0893102912FE}"/>
          </ac:spMkLst>
        </pc:spChg>
        <pc:spChg chg="add del mod">
          <ac:chgData name="Maggie Bussewitz" userId="e9c67df8-33cd-4f10-a307-410ea0a55bed" providerId="ADAL" clId="{D7816B5F-CCC1-4FE6-9998-08D867D21E45}" dt="2023-02-09T21:05:50.908" v="621" actId="478"/>
          <ac:spMkLst>
            <pc:docMk/>
            <pc:sldMk cId="2258997350" sldId="333"/>
            <ac:spMk id="10" creationId="{D949FA3E-39A4-D3A6-4887-8DA620E184D8}"/>
          </ac:spMkLst>
        </pc:spChg>
        <pc:picChg chg="add del mod">
          <ac:chgData name="Maggie Bussewitz" userId="e9c67df8-33cd-4f10-a307-410ea0a55bed" providerId="ADAL" clId="{D7816B5F-CCC1-4FE6-9998-08D867D21E45}" dt="2023-02-09T21:06:44.073" v="623" actId="478"/>
          <ac:picMkLst>
            <pc:docMk/>
            <pc:sldMk cId="2258997350" sldId="333"/>
            <ac:picMk id="2" creationId="{5BF165DF-5912-4C7E-8815-E0B454D7E2F5}"/>
          </ac:picMkLst>
        </pc:picChg>
        <pc:picChg chg="add mod">
          <ac:chgData name="Maggie Bussewitz" userId="e9c67df8-33cd-4f10-a307-410ea0a55bed" providerId="ADAL" clId="{D7816B5F-CCC1-4FE6-9998-08D867D21E45}" dt="2023-02-09T21:06:46.385" v="624" actId="1076"/>
          <ac:picMkLst>
            <pc:docMk/>
            <pc:sldMk cId="2258997350" sldId="333"/>
            <ac:picMk id="12" creationId="{FE740421-9DD0-100A-EE6A-3F8EA7239FD7}"/>
          </ac:picMkLst>
        </pc:picChg>
      </pc:sldChg>
      <pc:sldChg chg="modSp mod modClrScheme chgLayout">
        <pc:chgData name="Maggie Bussewitz" userId="e9c67df8-33cd-4f10-a307-410ea0a55bed" providerId="ADAL" clId="{D7816B5F-CCC1-4FE6-9998-08D867D21E45}" dt="2023-02-09T21:35:06.003" v="1175" actId="207"/>
        <pc:sldMkLst>
          <pc:docMk/>
          <pc:sldMk cId="731087814" sldId="334"/>
        </pc:sldMkLst>
        <pc:spChg chg="mod">
          <ac:chgData name="Maggie Bussewitz" userId="e9c67df8-33cd-4f10-a307-410ea0a55bed" providerId="ADAL" clId="{D7816B5F-CCC1-4FE6-9998-08D867D21E45}" dt="2023-02-09T21:11:08.097" v="702" actId="1076"/>
          <ac:spMkLst>
            <pc:docMk/>
            <pc:sldMk cId="731087814" sldId="334"/>
            <ac:spMk id="2" creationId="{0BBA2894-391F-458E-B5D5-C929E9775011}"/>
          </ac:spMkLst>
        </pc:spChg>
        <pc:spChg chg="mod">
          <ac:chgData name="Maggie Bussewitz" userId="e9c67df8-33cd-4f10-a307-410ea0a55bed" providerId="ADAL" clId="{D7816B5F-CCC1-4FE6-9998-08D867D21E45}" dt="2023-02-09T21:34:53.155" v="1172" actId="207"/>
          <ac:spMkLst>
            <pc:docMk/>
            <pc:sldMk cId="731087814" sldId="334"/>
            <ac:spMk id="3" creationId="{B7ABBF12-6FA6-441A-BB04-627225364F80}"/>
          </ac:spMkLst>
        </pc:spChg>
        <pc:spChg chg="mod">
          <ac:chgData name="Maggie Bussewitz" userId="e9c67df8-33cd-4f10-a307-410ea0a55bed" providerId="ADAL" clId="{D7816B5F-CCC1-4FE6-9998-08D867D21E45}" dt="2023-02-09T21:34:57.509" v="1173" actId="207"/>
          <ac:spMkLst>
            <pc:docMk/>
            <pc:sldMk cId="731087814" sldId="334"/>
            <ac:spMk id="5" creationId="{DC0B8F1A-211E-4A87-892B-85BA0F8153C2}"/>
          </ac:spMkLst>
        </pc:spChg>
        <pc:spChg chg="mod">
          <ac:chgData name="Maggie Bussewitz" userId="e9c67df8-33cd-4f10-a307-410ea0a55bed" providerId="ADAL" clId="{D7816B5F-CCC1-4FE6-9998-08D867D21E45}" dt="2023-02-09T21:35:02.875" v="1174" actId="207"/>
          <ac:spMkLst>
            <pc:docMk/>
            <pc:sldMk cId="731087814" sldId="334"/>
            <ac:spMk id="6" creationId="{7FA4B0FD-7E5A-4256-9EA4-FF5834171E6D}"/>
          </ac:spMkLst>
        </pc:spChg>
        <pc:spChg chg="mod">
          <ac:chgData name="Maggie Bussewitz" userId="e9c67df8-33cd-4f10-a307-410ea0a55bed" providerId="ADAL" clId="{D7816B5F-CCC1-4FE6-9998-08D867D21E45}" dt="2023-02-09T21:35:06.003" v="1175" actId="207"/>
          <ac:spMkLst>
            <pc:docMk/>
            <pc:sldMk cId="731087814" sldId="334"/>
            <ac:spMk id="19" creationId="{4D5053EC-656A-440D-9216-5D1B05EBC155}"/>
          </ac:spMkLst>
        </pc:spChg>
      </pc:sldChg>
      <pc:sldChg chg="addSp delSp modSp mod modClrScheme chgLayout">
        <pc:chgData name="Maggie Bussewitz" userId="e9c67df8-33cd-4f10-a307-410ea0a55bed" providerId="ADAL" clId="{D7816B5F-CCC1-4FE6-9998-08D867D21E45}" dt="2023-02-09T21:15:37.545" v="806" actId="1076"/>
        <pc:sldMkLst>
          <pc:docMk/>
          <pc:sldMk cId="1399748313" sldId="335"/>
        </pc:sldMkLst>
        <pc:spChg chg="del">
          <ac:chgData name="Maggie Bussewitz" userId="e9c67df8-33cd-4f10-a307-410ea0a55bed" providerId="ADAL" clId="{D7816B5F-CCC1-4FE6-9998-08D867D21E45}" dt="2023-02-09T21:12:44.227" v="716" actId="478"/>
          <ac:spMkLst>
            <pc:docMk/>
            <pc:sldMk cId="1399748313" sldId="335"/>
            <ac:spMk id="2" creationId="{F953F420-4CCD-40F8-B46B-0796788645EC}"/>
          </ac:spMkLst>
        </pc:spChg>
        <pc:spChg chg="del mod">
          <ac:chgData name="Maggie Bussewitz" userId="e9c67df8-33cd-4f10-a307-410ea0a55bed" providerId="ADAL" clId="{D7816B5F-CCC1-4FE6-9998-08D867D21E45}" dt="2023-02-09T21:13:41.489" v="726" actId="478"/>
          <ac:spMkLst>
            <pc:docMk/>
            <pc:sldMk cId="1399748313" sldId="335"/>
            <ac:spMk id="3" creationId="{BD83A196-A2BA-4B94-AE5E-526D9ABBA4FF}"/>
          </ac:spMkLst>
        </pc:spChg>
        <pc:spChg chg="mod">
          <ac:chgData name="Maggie Bussewitz" userId="e9c67df8-33cd-4f10-a307-410ea0a55bed" providerId="ADAL" clId="{D7816B5F-CCC1-4FE6-9998-08D867D21E45}" dt="2023-02-09T21:15:37.545" v="806" actId="1076"/>
          <ac:spMkLst>
            <pc:docMk/>
            <pc:sldMk cId="1399748313" sldId="335"/>
            <ac:spMk id="4" creationId="{4DED74D4-86B5-40A4-A9A3-C612CAF5FA4F}"/>
          </ac:spMkLst>
        </pc:spChg>
        <pc:spChg chg="add del mod ord">
          <ac:chgData name="Maggie Bussewitz" userId="e9c67df8-33cd-4f10-a307-410ea0a55bed" providerId="ADAL" clId="{D7816B5F-CCC1-4FE6-9998-08D867D21E45}" dt="2023-02-09T21:15:03.035" v="785" actId="478"/>
          <ac:spMkLst>
            <pc:docMk/>
            <pc:sldMk cId="1399748313" sldId="335"/>
            <ac:spMk id="5" creationId="{50C4A410-55D4-55BC-CBD3-8A241F9599EE}"/>
          </ac:spMkLst>
        </pc:spChg>
        <pc:spChg chg="add mod ord">
          <ac:chgData name="Maggie Bussewitz" userId="e9c67df8-33cd-4f10-a307-410ea0a55bed" providerId="ADAL" clId="{D7816B5F-CCC1-4FE6-9998-08D867D21E45}" dt="2023-02-09T21:15:34.864" v="805" actId="1076"/>
          <ac:spMkLst>
            <pc:docMk/>
            <pc:sldMk cId="1399748313" sldId="335"/>
            <ac:spMk id="6" creationId="{A70E582F-1578-49FB-7990-3C5EBFC4F8B5}"/>
          </ac:spMkLst>
        </pc:spChg>
        <pc:spChg chg="add del mod ord">
          <ac:chgData name="Maggie Bussewitz" userId="e9c67df8-33cd-4f10-a307-410ea0a55bed" providerId="ADAL" clId="{D7816B5F-CCC1-4FE6-9998-08D867D21E45}" dt="2023-02-09T21:14:12.482" v="762" actId="478"/>
          <ac:spMkLst>
            <pc:docMk/>
            <pc:sldMk cId="1399748313" sldId="335"/>
            <ac:spMk id="7" creationId="{9DFFBBF3-0736-47E7-2154-04E17A247BEC}"/>
          </ac:spMkLst>
        </pc:spChg>
        <pc:spChg chg="add del mod">
          <ac:chgData name="Maggie Bussewitz" userId="e9c67df8-33cd-4f10-a307-410ea0a55bed" providerId="ADAL" clId="{D7816B5F-CCC1-4FE6-9998-08D867D21E45}" dt="2023-02-09T21:15:04.418" v="786" actId="478"/>
          <ac:spMkLst>
            <pc:docMk/>
            <pc:sldMk cId="1399748313" sldId="335"/>
            <ac:spMk id="9" creationId="{0ECA7983-DD93-55C4-0728-5AA003EF29F1}"/>
          </ac:spMkLst>
        </pc:spChg>
        <pc:spChg chg="del mod">
          <ac:chgData name="Maggie Bussewitz" userId="e9c67df8-33cd-4f10-a307-410ea0a55bed" providerId="ADAL" clId="{D7816B5F-CCC1-4FE6-9998-08D867D21E45}" dt="2023-02-09T21:14:40.041" v="773" actId="478"/>
          <ac:spMkLst>
            <pc:docMk/>
            <pc:sldMk cId="1399748313" sldId="335"/>
            <ac:spMk id="12" creationId="{CE2A776C-0FC0-4F27-9D6B-A69F0F063D9F}"/>
          </ac:spMkLst>
        </pc:spChg>
      </pc:sldChg>
      <pc:sldChg chg="addSp modSp new mod ord modClrScheme chgLayout">
        <pc:chgData name="Maggie Bussewitz" userId="e9c67df8-33cd-4f10-a307-410ea0a55bed" providerId="ADAL" clId="{D7816B5F-CCC1-4FE6-9998-08D867D21E45}" dt="2023-02-09T20:47:35.884" v="251"/>
        <pc:sldMkLst>
          <pc:docMk/>
          <pc:sldMk cId="2749993151" sldId="336"/>
        </pc:sldMkLst>
        <pc:spChg chg="add mod">
          <ac:chgData name="Maggie Bussewitz" userId="e9c67df8-33cd-4f10-a307-410ea0a55bed" providerId="ADAL" clId="{D7816B5F-CCC1-4FE6-9998-08D867D21E45}" dt="2023-02-09T20:46:07.762" v="235" actId="1076"/>
          <ac:spMkLst>
            <pc:docMk/>
            <pc:sldMk cId="2749993151" sldId="336"/>
            <ac:spMk id="3" creationId="{23852980-E43F-80C4-AD65-CE6D0F54F8D3}"/>
          </ac:spMkLst>
        </pc:spChg>
        <pc:graphicFrameChg chg="add mod">
          <ac:chgData name="Maggie Bussewitz" userId="e9c67df8-33cd-4f10-a307-410ea0a55bed" providerId="ADAL" clId="{D7816B5F-CCC1-4FE6-9998-08D867D21E45}" dt="2023-02-09T20:47:35.884" v="251"/>
          <ac:graphicFrameMkLst>
            <pc:docMk/>
            <pc:sldMk cId="2749993151" sldId="336"/>
            <ac:graphicFrameMk id="2" creationId="{62A3E9F2-60F6-7A6C-9A6D-BEBF3518924C}"/>
          </ac:graphicFrameMkLst>
        </pc:graphicFrameChg>
        <pc:graphicFrameChg chg="add mod">
          <ac:chgData name="Maggie Bussewitz" userId="e9c67df8-33cd-4f10-a307-410ea0a55bed" providerId="ADAL" clId="{D7816B5F-CCC1-4FE6-9998-08D867D21E45}" dt="2023-02-09T20:47:31.237" v="250"/>
          <ac:graphicFrameMkLst>
            <pc:docMk/>
            <pc:sldMk cId="2749993151" sldId="336"/>
            <ac:graphicFrameMk id="4" creationId="{401D4BA6-CD9A-2536-0300-54B17E8A830C}"/>
          </ac:graphicFrameMkLst>
        </pc:graphicFrameChg>
      </pc:sldChg>
      <pc:sldChg chg="addSp delSp modSp new mod ord modClrScheme chgLayout">
        <pc:chgData name="Maggie Bussewitz" userId="e9c67df8-33cd-4f10-a307-410ea0a55bed" providerId="ADAL" clId="{D7816B5F-CCC1-4FE6-9998-08D867D21E45}" dt="2023-02-09T21:33:00.855" v="1144" actId="1076"/>
        <pc:sldMkLst>
          <pc:docMk/>
          <pc:sldMk cId="1918447694" sldId="337"/>
        </pc:sldMkLst>
        <pc:spChg chg="del">
          <ac:chgData name="Maggie Bussewitz" userId="e9c67df8-33cd-4f10-a307-410ea0a55bed" providerId="ADAL" clId="{D7816B5F-CCC1-4FE6-9998-08D867D21E45}" dt="2023-02-09T20:49:42.529" v="273" actId="700"/>
          <ac:spMkLst>
            <pc:docMk/>
            <pc:sldMk cId="1918447694" sldId="337"/>
            <ac:spMk id="2" creationId="{59460271-CDA5-A2C9-F0C8-A2E69EADEA18}"/>
          </ac:spMkLst>
        </pc:spChg>
        <pc:spChg chg="del">
          <ac:chgData name="Maggie Bussewitz" userId="e9c67df8-33cd-4f10-a307-410ea0a55bed" providerId="ADAL" clId="{D7816B5F-CCC1-4FE6-9998-08D867D21E45}" dt="2023-02-09T20:49:42.529" v="273" actId="700"/>
          <ac:spMkLst>
            <pc:docMk/>
            <pc:sldMk cId="1918447694" sldId="337"/>
            <ac:spMk id="3" creationId="{1C656A9A-368D-6208-EB34-66D44A0C9635}"/>
          </ac:spMkLst>
        </pc:spChg>
        <pc:spChg chg="add del mod">
          <ac:chgData name="Maggie Bussewitz" userId="e9c67df8-33cd-4f10-a307-410ea0a55bed" providerId="ADAL" clId="{D7816B5F-CCC1-4FE6-9998-08D867D21E45}" dt="2023-02-09T20:52:42.186" v="321"/>
          <ac:spMkLst>
            <pc:docMk/>
            <pc:sldMk cId="1918447694" sldId="337"/>
            <ac:spMk id="6" creationId="{63413590-5D54-2DE5-2024-06C70339B0CA}"/>
          </ac:spMkLst>
        </pc:spChg>
        <pc:spChg chg="add mod">
          <ac:chgData name="Maggie Bussewitz" userId="e9c67df8-33cd-4f10-a307-410ea0a55bed" providerId="ADAL" clId="{D7816B5F-CCC1-4FE6-9998-08D867D21E45}" dt="2023-02-09T21:33:00.855" v="1144" actId="1076"/>
          <ac:spMkLst>
            <pc:docMk/>
            <pc:sldMk cId="1918447694" sldId="337"/>
            <ac:spMk id="7" creationId="{D0171C5F-3884-7DD6-A4DE-9EE2230AC9C9}"/>
          </ac:spMkLst>
        </pc:spChg>
        <pc:graphicFrameChg chg="add del mod modGraphic">
          <ac:chgData name="Maggie Bussewitz" userId="e9c67df8-33cd-4f10-a307-410ea0a55bed" providerId="ADAL" clId="{D7816B5F-CCC1-4FE6-9998-08D867D21E45}" dt="2023-02-09T20:51:11.905" v="292" actId="478"/>
          <ac:graphicFrameMkLst>
            <pc:docMk/>
            <pc:sldMk cId="1918447694" sldId="337"/>
            <ac:graphicFrameMk id="4" creationId="{44721C94-9199-E438-5B0E-9C1095358717}"/>
          </ac:graphicFrameMkLst>
        </pc:graphicFrameChg>
        <pc:graphicFrameChg chg="add mod modGraphic">
          <ac:chgData name="Maggie Bussewitz" userId="e9c67df8-33cd-4f10-a307-410ea0a55bed" providerId="ADAL" clId="{D7816B5F-CCC1-4FE6-9998-08D867D21E45}" dt="2023-02-09T21:32:56.691" v="1143" actId="1076"/>
          <ac:graphicFrameMkLst>
            <pc:docMk/>
            <pc:sldMk cId="1918447694" sldId="337"/>
            <ac:graphicFrameMk id="5" creationId="{B5B03C24-C15D-2E00-5D23-A7EAAD38C3F8}"/>
          </ac:graphicFrameMkLst>
        </pc:graphicFrameChg>
      </pc:sldChg>
      <pc:sldChg chg="addSp delSp modSp new mod ord modClrScheme chgLayout">
        <pc:chgData name="Maggie Bussewitz" userId="e9c67df8-33cd-4f10-a307-410ea0a55bed" providerId="ADAL" clId="{D7816B5F-CCC1-4FE6-9998-08D867D21E45}" dt="2023-02-09T21:22:31.965" v="1005" actId="114"/>
        <pc:sldMkLst>
          <pc:docMk/>
          <pc:sldMk cId="1518591044" sldId="338"/>
        </pc:sldMkLst>
        <pc:spChg chg="add mod ord">
          <ac:chgData name="Maggie Bussewitz" userId="e9c67df8-33cd-4f10-a307-410ea0a55bed" providerId="ADAL" clId="{D7816B5F-CCC1-4FE6-9998-08D867D21E45}" dt="2023-02-09T21:19:54.129" v="931" actId="255"/>
          <ac:spMkLst>
            <pc:docMk/>
            <pc:sldMk cId="1518591044" sldId="338"/>
            <ac:spMk id="2" creationId="{4394CCD4-12CC-16CB-2157-75D00D917EA7}"/>
          </ac:spMkLst>
        </pc:spChg>
        <pc:spChg chg="add del mod ord">
          <ac:chgData name="Maggie Bussewitz" userId="e9c67df8-33cd-4f10-a307-410ea0a55bed" providerId="ADAL" clId="{D7816B5F-CCC1-4FE6-9998-08D867D21E45}" dt="2023-02-09T21:18:42.223" v="897" actId="700"/>
          <ac:spMkLst>
            <pc:docMk/>
            <pc:sldMk cId="1518591044" sldId="338"/>
            <ac:spMk id="3" creationId="{391CCED5-89F4-CF11-0382-53B1EBB2D298}"/>
          </ac:spMkLst>
        </pc:spChg>
        <pc:spChg chg="add del mod ord">
          <ac:chgData name="Maggie Bussewitz" userId="e9c67df8-33cd-4f10-a307-410ea0a55bed" providerId="ADAL" clId="{D7816B5F-CCC1-4FE6-9998-08D867D21E45}" dt="2023-02-09T21:18:42.223" v="897" actId="700"/>
          <ac:spMkLst>
            <pc:docMk/>
            <pc:sldMk cId="1518591044" sldId="338"/>
            <ac:spMk id="4" creationId="{D03F3895-8F8A-6C99-C374-39D4446E994D}"/>
          </ac:spMkLst>
        </pc:spChg>
        <pc:spChg chg="add mod ord">
          <ac:chgData name="Maggie Bussewitz" userId="e9c67df8-33cd-4f10-a307-410ea0a55bed" providerId="ADAL" clId="{D7816B5F-CCC1-4FE6-9998-08D867D21E45}" dt="2023-02-09T21:22:20.352" v="1002" actId="1076"/>
          <ac:spMkLst>
            <pc:docMk/>
            <pc:sldMk cId="1518591044" sldId="338"/>
            <ac:spMk id="5" creationId="{1F0857B7-4498-FFE1-FE74-A7851308856A}"/>
          </ac:spMkLst>
        </pc:spChg>
        <pc:spChg chg="add mod ord">
          <ac:chgData name="Maggie Bussewitz" userId="e9c67df8-33cd-4f10-a307-410ea0a55bed" providerId="ADAL" clId="{D7816B5F-CCC1-4FE6-9998-08D867D21E45}" dt="2023-02-09T21:22:31.965" v="1005" actId="114"/>
          <ac:spMkLst>
            <pc:docMk/>
            <pc:sldMk cId="1518591044" sldId="338"/>
            <ac:spMk id="6" creationId="{F8A99955-776E-D3FC-A4E3-58DA7FC08882}"/>
          </ac:spMkLst>
        </pc:spChg>
      </pc:sldChg>
    </pc:docChg>
  </pc:docChgLst>
  <pc:docChgLst>
    <pc:chgData name="Linda Maitrejean" userId="vUSpsEdjePdu1J0Gz8B6IARDu90kblduturD2vYeyNk=" providerId="None" clId="Web-{71E70BF5-E372-4B5C-90F6-B572C0F60FEE}"/>
    <pc:docChg chg="modSld">
      <pc:chgData name="Linda Maitrejean" userId="vUSpsEdjePdu1J0Gz8B6IARDu90kblduturD2vYeyNk=" providerId="None" clId="Web-{71E70BF5-E372-4B5C-90F6-B572C0F60FEE}" dt="2025-02-24T16:32:52.491" v="79" actId="20577"/>
      <pc:docMkLst>
        <pc:docMk/>
      </pc:docMkLst>
      <pc:sldChg chg="modSp">
        <pc:chgData name="Linda Maitrejean" userId="vUSpsEdjePdu1J0Gz8B6IARDu90kblduturD2vYeyNk=" providerId="None" clId="Web-{71E70BF5-E372-4B5C-90F6-B572C0F60FEE}" dt="2025-02-24T16:32:42.866" v="78" actId="1076"/>
        <pc:sldMkLst>
          <pc:docMk/>
          <pc:sldMk cId="1874304995" sldId="269"/>
        </pc:sldMkLst>
        <pc:spChg chg="mod">
          <ac:chgData name="Linda Maitrejean" userId="vUSpsEdjePdu1J0Gz8B6IARDu90kblduturD2vYeyNk=" providerId="None" clId="Web-{71E70BF5-E372-4B5C-90F6-B572C0F60FEE}" dt="2025-02-24T16:32:04.491" v="16" actId="14100"/>
          <ac:spMkLst>
            <pc:docMk/>
            <pc:sldMk cId="1874304995" sldId="269"/>
            <ac:spMk id="6" creationId="{098D4F73-7D6D-47D9-2391-A56D49385CED}"/>
          </ac:spMkLst>
        </pc:spChg>
        <pc:spChg chg="mod">
          <ac:chgData name="Linda Maitrejean" userId="vUSpsEdjePdu1J0Gz8B6IARDu90kblduturD2vYeyNk=" providerId="None" clId="Web-{71E70BF5-E372-4B5C-90F6-B572C0F60FEE}" dt="2025-02-24T16:32:37.850" v="75" actId="1076"/>
          <ac:spMkLst>
            <pc:docMk/>
            <pc:sldMk cId="1874304995" sldId="269"/>
            <ac:spMk id="7" creationId="{49AC959A-53EC-A679-B5F7-81BFDB187A03}"/>
          </ac:spMkLst>
        </pc:spChg>
        <pc:picChg chg="mod">
          <ac:chgData name="Linda Maitrejean" userId="vUSpsEdjePdu1J0Gz8B6IARDu90kblduturD2vYeyNk=" providerId="None" clId="Web-{71E70BF5-E372-4B5C-90F6-B572C0F60FEE}" dt="2025-02-24T16:32:42.866" v="78" actId="1076"/>
          <ac:picMkLst>
            <pc:docMk/>
            <pc:sldMk cId="1874304995" sldId="269"/>
            <ac:picMk id="15" creationId="{1D02FE70-7F21-4453-DD73-7459CA9FD923}"/>
          </ac:picMkLst>
        </pc:picChg>
      </pc:sldChg>
      <pc:sldChg chg="modSp">
        <pc:chgData name="Linda Maitrejean" userId="vUSpsEdjePdu1J0Gz8B6IARDu90kblduturD2vYeyNk=" providerId="None" clId="Web-{71E70BF5-E372-4B5C-90F6-B572C0F60FEE}" dt="2025-02-24T16:31:23.334" v="7" actId="20577"/>
        <pc:sldMkLst>
          <pc:docMk/>
          <pc:sldMk cId="992895502" sldId="283"/>
        </pc:sldMkLst>
        <pc:spChg chg="mod">
          <ac:chgData name="Linda Maitrejean" userId="vUSpsEdjePdu1J0Gz8B6IARDu90kblduturD2vYeyNk=" providerId="None" clId="Web-{71E70BF5-E372-4B5C-90F6-B572C0F60FEE}" dt="2025-02-24T16:31:23.334" v="7" actId="20577"/>
          <ac:spMkLst>
            <pc:docMk/>
            <pc:sldMk cId="992895502" sldId="283"/>
            <ac:spMk id="6" creationId="{58B68575-DFC1-FCF0-92D0-60FE51661427}"/>
          </ac:spMkLst>
        </pc:spChg>
      </pc:sldChg>
      <pc:sldChg chg="modSp">
        <pc:chgData name="Linda Maitrejean" userId="vUSpsEdjePdu1J0Gz8B6IARDu90kblduturD2vYeyNk=" providerId="None" clId="Web-{71E70BF5-E372-4B5C-90F6-B572C0F60FEE}" dt="2025-02-24T16:32:52.491" v="79" actId="20577"/>
        <pc:sldMkLst>
          <pc:docMk/>
          <pc:sldMk cId="2062499234" sldId="320"/>
        </pc:sldMkLst>
        <pc:spChg chg="mod">
          <ac:chgData name="Linda Maitrejean" userId="vUSpsEdjePdu1J0Gz8B6IARDu90kblduturD2vYeyNk=" providerId="None" clId="Web-{71E70BF5-E372-4B5C-90F6-B572C0F60FEE}" dt="2025-02-24T16:32:52.491" v="79" actId="20577"/>
          <ac:spMkLst>
            <pc:docMk/>
            <pc:sldMk cId="2062499234" sldId="320"/>
            <ac:spMk id="2" creationId="{316F1638-499C-CA4D-BC3F-3806CD211803}"/>
          </ac:spMkLst>
        </pc:spChg>
      </pc:sldChg>
    </pc:docChg>
  </pc:docChgLst>
</pc:chgInfo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10" Type="http://schemas.openxmlformats.org/officeDocument/2006/relationships/image" Target="../media/image31.svg"/><Relationship Id="rId4" Type="http://schemas.openxmlformats.org/officeDocument/2006/relationships/image" Target="../media/image25.svg"/><Relationship Id="rId9" Type="http://schemas.openxmlformats.org/officeDocument/2006/relationships/image" Target="../media/image30.pn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10" Type="http://schemas.openxmlformats.org/officeDocument/2006/relationships/image" Target="../media/image31.svg"/><Relationship Id="rId4" Type="http://schemas.openxmlformats.org/officeDocument/2006/relationships/image" Target="../media/image25.svg"/><Relationship Id="rId9" Type="http://schemas.openxmlformats.org/officeDocument/2006/relationships/image" Target="../media/image3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FC6589-45AD-4F72-A057-53ADCC6B385C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E10139-0018-444C-AD9B-0326D4AC0A58}">
      <dgm:prSet phldrT="[Text]"/>
      <dgm:spPr>
        <a:solidFill>
          <a:schemeClr val="accent3"/>
        </a:solidFill>
      </dgm:spPr>
      <dgm:t>
        <a:bodyPr/>
        <a:lstStyle/>
        <a:p>
          <a:r>
            <a:rPr lang="en-US" dirty="0"/>
            <a:t>Why must I student teach?</a:t>
          </a:r>
        </a:p>
      </dgm:t>
    </dgm:pt>
    <dgm:pt modelId="{86F99CF4-5C22-4E89-8BB5-AEBF7C03ECAA}" type="parTrans" cxnId="{821B4FE9-2BBD-45B1-935A-49BE69D6AA73}">
      <dgm:prSet/>
      <dgm:spPr/>
      <dgm:t>
        <a:bodyPr/>
        <a:lstStyle/>
        <a:p>
          <a:endParaRPr lang="en-US"/>
        </a:p>
      </dgm:t>
    </dgm:pt>
    <dgm:pt modelId="{EFC4A625-9B11-4661-9F9E-669C010B836E}" type="sibTrans" cxnId="{821B4FE9-2BBD-45B1-935A-49BE69D6AA73}">
      <dgm:prSet/>
      <dgm:spPr/>
      <dgm:t>
        <a:bodyPr/>
        <a:lstStyle/>
        <a:p>
          <a:endParaRPr lang="en-US"/>
        </a:p>
      </dgm:t>
    </dgm:pt>
    <dgm:pt modelId="{9B71ADEE-D19D-46B4-9DE3-CB22405F1C58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/>
            <a:t>Where will I student teach?</a:t>
          </a:r>
        </a:p>
      </dgm:t>
    </dgm:pt>
    <dgm:pt modelId="{F70BC727-9290-4680-A46F-D91AB6DDAA23}" type="parTrans" cxnId="{852A26FA-37E0-4F0C-92A0-83C172907D7E}">
      <dgm:prSet/>
      <dgm:spPr/>
      <dgm:t>
        <a:bodyPr/>
        <a:lstStyle/>
        <a:p>
          <a:endParaRPr lang="en-US"/>
        </a:p>
      </dgm:t>
    </dgm:pt>
    <dgm:pt modelId="{5CB3AC10-E1F0-45CB-A04F-6571E931C809}" type="sibTrans" cxnId="{852A26FA-37E0-4F0C-92A0-83C172907D7E}">
      <dgm:prSet/>
      <dgm:spPr/>
      <dgm:t>
        <a:bodyPr/>
        <a:lstStyle/>
        <a:p>
          <a:endParaRPr lang="en-US"/>
        </a:p>
      </dgm:t>
    </dgm:pt>
    <dgm:pt modelId="{91497C0E-E996-4020-B3E1-F884149628E5}">
      <dgm:prSet phldrT="[Text]"/>
      <dgm:spPr>
        <a:solidFill>
          <a:schemeClr val="accent5"/>
        </a:solidFill>
      </dgm:spPr>
      <dgm:t>
        <a:bodyPr/>
        <a:lstStyle/>
        <a:p>
          <a:r>
            <a:rPr lang="en-US" dirty="0"/>
            <a:t>When will I student teach?		</a:t>
          </a:r>
        </a:p>
      </dgm:t>
    </dgm:pt>
    <dgm:pt modelId="{5EDE55DE-9576-42C1-B1BB-D6E7D7F787DE}" type="parTrans" cxnId="{A09A8745-5139-4CEC-9DED-E438CFD8F193}">
      <dgm:prSet/>
      <dgm:spPr/>
      <dgm:t>
        <a:bodyPr/>
        <a:lstStyle/>
        <a:p>
          <a:endParaRPr lang="en-US"/>
        </a:p>
      </dgm:t>
    </dgm:pt>
    <dgm:pt modelId="{10E8891D-7A01-4CBF-BA30-A74F3B3BA7D7}" type="sibTrans" cxnId="{A09A8745-5139-4CEC-9DED-E438CFD8F193}">
      <dgm:prSet/>
      <dgm:spPr/>
      <dgm:t>
        <a:bodyPr/>
        <a:lstStyle/>
        <a:p>
          <a:endParaRPr lang="en-US"/>
        </a:p>
      </dgm:t>
    </dgm:pt>
    <dgm:pt modelId="{B387400B-E8EE-47AB-9A8F-8EB4BF971620}">
      <dgm:prSet phldrT="[Text]"/>
      <dgm:spPr/>
      <dgm:t>
        <a:bodyPr/>
        <a:lstStyle/>
        <a:p>
          <a:r>
            <a:rPr lang="en-US" dirty="0"/>
            <a:t>What will the student teaching semester look like?</a:t>
          </a:r>
        </a:p>
      </dgm:t>
    </dgm:pt>
    <dgm:pt modelId="{BD882BF2-F08D-48DC-BCFA-0AE3198AB7D3}" type="parTrans" cxnId="{5C9E3F96-3B2C-47FC-9F07-7C2811EE8014}">
      <dgm:prSet/>
      <dgm:spPr/>
      <dgm:t>
        <a:bodyPr/>
        <a:lstStyle/>
        <a:p>
          <a:endParaRPr lang="en-US"/>
        </a:p>
      </dgm:t>
    </dgm:pt>
    <dgm:pt modelId="{3AF279CC-4D23-4137-804B-D4A8D140B71C}" type="sibTrans" cxnId="{5C9E3F96-3B2C-47FC-9F07-7C2811EE8014}">
      <dgm:prSet/>
      <dgm:spPr/>
      <dgm:t>
        <a:bodyPr/>
        <a:lstStyle/>
        <a:p>
          <a:endParaRPr lang="en-US"/>
        </a:p>
      </dgm:t>
    </dgm:pt>
    <dgm:pt modelId="{F01E8392-7C98-4309-B63D-433F99F477F2}">
      <dgm:prSet phldrT="[Text]"/>
      <dgm:spPr>
        <a:solidFill>
          <a:schemeClr val="accent3"/>
        </a:solidFill>
      </dgm:spPr>
      <dgm:t>
        <a:bodyPr/>
        <a:lstStyle/>
        <a:p>
          <a:r>
            <a:rPr lang="en-US" dirty="0"/>
            <a:t>Who is involved in the student teaching semester?</a:t>
          </a:r>
        </a:p>
      </dgm:t>
    </dgm:pt>
    <dgm:pt modelId="{A7BF3C13-83F6-4927-BE79-04A520D9275E}" type="parTrans" cxnId="{4FFE89BE-88C6-4B58-8F3D-581E2417397B}">
      <dgm:prSet/>
      <dgm:spPr/>
      <dgm:t>
        <a:bodyPr/>
        <a:lstStyle/>
        <a:p>
          <a:endParaRPr lang="en-US"/>
        </a:p>
      </dgm:t>
    </dgm:pt>
    <dgm:pt modelId="{2C1279D5-AB08-4625-8F47-69EACC79E5CC}" type="sibTrans" cxnId="{4FFE89BE-88C6-4B58-8F3D-581E2417397B}">
      <dgm:prSet/>
      <dgm:spPr/>
      <dgm:t>
        <a:bodyPr/>
        <a:lstStyle/>
        <a:p>
          <a:endParaRPr lang="en-US"/>
        </a:p>
      </dgm:t>
    </dgm:pt>
    <dgm:pt modelId="{641D7153-659E-4A81-B517-E7CAE00BF64B}" type="pres">
      <dgm:prSet presAssocID="{99FC6589-45AD-4F72-A057-53ADCC6B385C}" presName="Name0" presStyleCnt="0">
        <dgm:presLayoutVars>
          <dgm:chMax val="7"/>
          <dgm:chPref val="7"/>
          <dgm:dir/>
        </dgm:presLayoutVars>
      </dgm:prSet>
      <dgm:spPr/>
    </dgm:pt>
    <dgm:pt modelId="{1E8ADC03-0EFB-475B-9CD3-3D48BD6C0B15}" type="pres">
      <dgm:prSet presAssocID="{99FC6589-45AD-4F72-A057-53ADCC6B385C}" presName="Name1" presStyleCnt="0"/>
      <dgm:spPr/>
    </dgm:pt>
    <dgm:pt modelId="{4F68A56E-CA70-4EB6-B50E-A653C6627ED7}" type="pres">
      <dgm:prSet presAssocID="{99FC6589-45AD-4F72-A057-53ADCC6B385C}" presName="cycle" presStyleCnt="0"/>
      <dgm:spPr/>
    </dgm:pt>
    <dgm:pt modelId="{41FA6B72-54DD-4A28-B784-A57FEC0CC948}" type="pres">
      <dgm:prSet presAssocID="{99FC6589-45AD-4F72-A057-53ADCC6B385C}" presName="srcNode" presStyleLbl="node1" presStyleIdx="0" presStyleCnt="5"/>
      <dgm:spPr/>
    </dgm:pt>
    <dgm:pt modelId="{BBF0C979-1A24-462D-B709-CBAEB5E85B05}" type="pres">
      <dgm:prSet presAssocID="{99FC6589-45AD-4F72-A057-53ADCC6B385C}" presName="conn" presStyleLbl="parChTrans1D2" presStyleIdx="0" presStyleCnt="1"/>
      <dgm:spPr/>
    </dgm:pt>
    <dgm:pt modelId="{D1CECCDA-D004-4964-82C9-F0F2535B0805}" type="pres">
      <dgm:prSet presAssocID="{99FC6589-45AD-4F72-A057-53ADCC6B385C}" presName="extraNode" presStyleLbl="node1" presStyleIdx="0" presStyleCnt="5"/>
      <dgm:spPr/>
    </dgm:pt>
    <dgm:pt modelId="{B2FC2571-D540-457A-82EE-A17621E9D659}" type="pres">
      <dgm:prSet presAssocID="{99FC6589-45AD-4F72-A057-53ADCC6B385C}" presName="dstNode" presStyleLbl="node1" presStyleIdx="0" presStyleCnt="5"/>
      <dgm:spPr/>
    </dgm:pt>
    <dgm:pt modelId="{05088441-68EA-4C6E-A3FB-57EF15A8BBFA}" type="pres">
      <dgm:prSet presAssocID="{E1E10139-0018-444C-AD9B-0326D4AC0A58}" presName="text_1" presStyleLbl="node1" presStyleIdx="0" presStyleCnt="5">
        <dgm:presLayoutVars>
          <dgm:bulletEnabled val="1"/>
        </dgm:presLayoutVars>
      </dgm:prSet>
      <dgm:spPr/>
    </dgm:pt>
    <dgm:pt modelId="{78018063-B093-4045-84CB-B17A4E11234C}" type="pres">
      <dgm:prSet presAssocID="{E1E10139-0018-444C-AD9B-0326D4AC0A58}" presName="accent_1" presStyleCnt="0"/>
      <dgm:spPr/>
    </dgm:pt>
    <dgm:pt modelId="{3BD9B7C6-A614-4804-94DB-3BC393B7667E}" type="pres">
      <dgm:prSet presAssocID="{E1E10139-0018-444C-AD9B-0326D4AC0A58}" presName="accentRepeatNode" presStyleLbl="solidFgAcc1" presStyleIdx="0" presStyleCnt="5"/>
      <dgm:spPr/>
    </dgm:pt>
    <dgm:pt modelId="{FD0D4FCC-5B57-482F-B238-52F6DCB2AA49}" type="pres">
      <dgm:prSet presAssocID="{9B71ADEE-D19D-46B4-9DE3-CB22405F1C58}" presName="text_2" presStyleLbl="node1" presStyleIdx="1" presStyleCnt="5">
        <dgm:presLayoutVars>
          <dgm:bulletEnabled val="1"/>
        </dgm:presLayoutVars>
      </dgm:prSet>
      <dgm:spPr/>
    </dgm:pt>
    <dgm:pt modelId="{BA53A3D1-47CE-4CD4-BE0E-CE83F656084C}" type="pres">
      <dgm:prSet presAssocID="{9B71ADEE-D19D-46B4-9DE3-CB22405F1C58}" presName="accent_2" presStyleCnt="0"/>
      <dgm:spPr/>
    </dgm:pt>
    <dgm:pt modelId="{4528C785-B1FA-442A-ADFC-19BB16FD5600}" type="pres">
      <dgm:prSet presAssocID="{9B71ADEE-D19D-46B4-9DE3-CB22405F1C58}" presName="accentRepeatNode" presStyleLbl="solidFgAcc1" presStyleIdx="1" presStyleCnt="5"/>
      <dgm:spPr/>
    </dgm:pt>
    <dgm:pt modelId="{269750CF-701E-42F4-A76E-5ABB74B591AE}" type="pres">
      <dgm:prSet presAssocID="{91497C0E-E996-4020-B3E1-F884149628E5}" presName="text_3" presStyleLbl="node1" presStyleIdx="2" presStyleCnt="5">
        <dgm:presLayoutVars>
          <dgm:bulletEnabled val="1"/>
        </dgm:presLayoutVars>
      </dgm:prSet>
      <dgm:spPr/>
    </dgm:pt>
    <dgm:pt modelId="{6D57072C-BC11-426D-ABE0-500DD2727EA3}" type="pres">
      <dgm:prSet presAssocID="{91497C0E-E996-4020-B3E1-F884149628E5}" presName="accent_3" presStyleCnt="0"/>
      <dgm:spPr/>
    </dgm:pt>
    <dgm:pt modelId="{10BEE796-29D0-4D08-B019-3EFE2E33BC6D}" type="pres">
      <dgm:prSet presAssocID="{91497C0E-E996-4020-B3E1-F884149628E5}" presName="accentRepeatNode" presStyleLbl="solidFgAcc1" presStyleIdx="2" presStyleCnt="5"/>
      <dgm:spPr/>
    </dgm:pt>
    <dgm:pt modelId="{FD6139E0-D7CB-451C-979F-B3DEB06CB45D}" type="pres">
      <dgm:prSet presAssocID="{B387400B-E8EE-47AB-9A8F-8EB4BF971620}" presName="text_4" presStyleLbl="node1" presStyleIdx="3" presStyleCnt="5">
        <dgm:presLayoutVars>
          <dgm:bulletEnabled val="1"/>
        </dgm:presLayoutVars>
      </dgm:prSet>
      <dgm:spPr/>
    </dgm:pt>
    <dgm:pt modelId="{FC6E1CF8-C06F-4B96-B475-38BA5786A508}" type="pres">
      <dgm:prSet presAssocID="{B387400B-E8EE-47AB-9A8F-8EB4BF971620}" presName="accent_4" presStyleCnt="0"/>
      <dgm:spPr/>
    </dgm:pt>
    <dgm:pt modelId="{E86F7D97-EF33-42D4-8CE8-0EA9F8590DAF}" type="pres">
      <dgm:prSet presAssocID="{B387400B-E8EE-47AB-9A8F-8EB4BF971620}" presName="accentRepeatNode" presStyleLbl="solidFgAcc1" presStyleIdx="3" presStyleCnt="5"/>
      <dgm:spPr/>
    </dgm:pt>
    <dgm:pt modelId="{FD663146-3BBD-4E0F-AFDD-45CAE30BFDAA}" type="pres">
      <dgm:prSet presAssocID="{F01E8392-7C98-4309-B63D-433F99F477F2}" presName="text_5" presStyleLbl="node1" presStyleIdx="4" presStyleCnt="5">
        <dgm:presLayoutVars>
          <dgm:bulletEnabled val="1"/>
        </dgm:presLayoutVars>
      </dgm:prSet>
      <dgm:spPr/>
    </dgm:pt>
    <dgm:pt modelId="{A8DB4CAE-5DBF-4D37-BFBA-DBCDC744055B}" type="pres">
      <dgm:prSet presAssocID="{F01E8392-7C98-4309-B63D-433F99F477F2}" presName="accent_5" presStyleCnt="0"/>
      <dgm:spPr/>
    </dgm:pt>
    <dgm:pt modelId="{2A5A9928-4341-4078-BD18-D30CB823DECD}" type="pres">
      <dgm:prSet presAssocID="{F01E8392-7C98-4309-B63D-433F99F477F2}" presName="accentRepeatNode" presStyleLbl="solidFgAcc1" presStyleIdx="4" presStyleCnt="5"/>
      <dgm:spPr/>
    </dgm:pt>
  </dgm:ptLst>
  <dgm:cxnLst>
    <dgm:cxn modelId="{372C7E10-C36F-45F7-B90F-6BB794D91B13}" type="presOf" srcId="{91497C0E-E996-4020-B3E1-F884149628E5}" destId="{269750CF-701E-42F4-A76E-5ABB74B591AE}" srcOrd="0" destOrd="0" presId="urn:microsoft.com/office/officeart/2008/layout/VerticalCurvedList"/>
    <dgm:cxn modelId="{A09A8745-5139-4CEC-9DED-E438CFD8F193}" srcId="{99FC6589-45AD-4F72-A057-53ADCC6B385C}" destId="{91497C0E-E996-4020-B3E1-F884149628E5}" srcOrd="2" destOrd="0" parTransId="{5EDE55DE-9576-42C1-B1BB-D6E7D7F787DE}" sibTransId="{10E8891D-7A01-4CBF-BA30-A74F3B3BA7D7}"/>
    <dgm:cxn modelId="{AA6F3392-9D0B-4F56-966B-EFD0C683FF15}" type="presOf" srcId="{9B71ADEE-D19D-46B4-9DE3-CB22405F1C58}" destId="{FD0D4FCC-5B57-482F-B238-52F6DCB2AA49}" srcOrd="0" destOrd="0" presId="urn:microsoft.com/office/officeart/2008/layout/VerticalCurvedList"/>
    <dgm:cxn modelId="{5C9E3F96-3B2C-47FC-9F07-7C2811EE8014}" srcId="{99FC6589-45AD-4F72-A057-53ADCC6B385C}" destId="{B387400B-E8EE-47AB-9A8F-8EB4BF971620}" srcOrd="3" destOrd="0" parTransId="{BD882BF2-F08D-48DC-BCFA-0AE3198AB7D3}" sibTransId="{3AF279CC-4D23-4137-804B-D4A8D140B71C}"/>
    <dgm:cxn modelId="{4FFE89BE-88C6-4B58-8F3D-581E2417397B}" srcId="{99FC6589-45AD-4F72-A057-53ADCC6B385C}" destId="{F01E8392-7C98-4309-B63D-433F99F477F2}" srcOrd="4" destOrd="0" parTransId="{A7BF3C13-83F6-4927-BE79-04A520D9275E}" sibTransId="{2C1279D5-AB08-4625-8F47-69EACC79E5CC}"/>
    <dgm:cxn modelId="{3A8DD5C8-E676-4929-A30D-09CBC3B17D9D}" type="presOf" srcId="{99FC6589-45AD-4F72-A057-53ADCC6B385C}" destId="{641D7153-659E-4A81-B517-E7CAE00BF64B}" srcOrd="0" destOrd="0" presId="urn:microsoft.com/office/officeart/2008/layout/VerticalCurvedList"/>
    <dgm:cxn modelId="{4E1D16CE-4BF8-422C-BBA1-31F8DEB5A190}" type="presOf" srcId="{E1E10139-0018-444C-AD9B-0326D4AC0A58}" destId="{05088441-68EA-4C6E-A3FB-57EF15A8BBFA}" srcOrd="0" destOrd="0" presId="urn:microsoft.com/office/officeart/2008/layout/VerticalCurvedList"/>
    <dgm:cxn modelId="{821B4FE9-2BBD-45B1-935A-49BE69D6AA73}" srcId="{99FC6589-45AD-4F72-A057-53ADCC6B385C}" destId="{E1E10139-0018-444C-AD9B-0326D4AC0A58}" srcOrd="0" destOrd="0" parTransId="{86F99CF4-5C22-4E89-8BB5-AEBF7C03ECAA}" sibTransId="{EFC4A625-9B11-4661-9F9E-669C010B836E}"/>
    <dgm:cxn modelId="{F56BFDEB-34BC-4DB6-B3E9-F4404C6476CD}" type="presOf" srcId="{B387400B-E8EE-47AB-9A8F-8EB4BF971620}" destId="{FD6139E0-D7CB-451C-979F-B3DEB06CB45D}" srcOrd="0" destOrd="0" presId="urn:microsoft.com/office/officeart/2008/layout/VerticalCurvedList"/>
    <dgm:cxn modelId="{701A3DEC-52C0-412D-90BF-D75F6A112A7D}" type="presOf" srcId="{F01E8392-7C98-4309-B63D-433F99F477F2}" destId="{FD663146-3BBD-4E0F-AFDD-45CAE30BFDAA}" srcOrd="0" destOrd="0" presId="urn:microsoft.com/office/officeart/2008/layout/VerticalCurvedList"/>
    <dgm:cxn modelId="{DC6ADBEF-BDDF-44C3-9184-F098A9DE30FB}" type="presOf" srcId="{EFC4A625-9B11-4661-9F9E-669C010B836E}" destId="{BBF0C979-1A24-462D-B709-CBAEB5E85B05}" srcOrd="0" destOrd="0" presId="urn:microsoft.com/office/officeart/2008/layout/VerticalCurvedList"/>
    <dgm:cxn modelId="{852A26FA-37E0-4F0C-92A0-83C172907D7E}" srcId="{99FC6589-45AD-4F72-A057-53ADCC6B385C}" destId="{9B71ADEE-D19D-46B4-9DE3-CB22405F1C58}" srcOrd="1" destOrd="0" parTransId="{F70BC727-9290-4680-A46F-D91AB6DDAA23}" sibTransId="{5CB3AC10-E1F0-45CB-A04F-6571E931C809}"/>
    <dgm:cxn modelId="{4F0C96D1-AF37-442C-A3B2-480D0344595F}" type="presParOf" srcId="{641D7153-659E-4A81-B517-E7CAE00BF64B}" destId="{1E8ADC03-0EFB-475B-9CD3-3D48BD6C0B15}" srcOrd="0" destOrd="0" presId="urn:microsoft.com/office/officeart/2008/layout/VerticalCurvedList"/>
    <dgm:cxn modelId="{F8C01E28-EFBE-415E-B796-ED5D829F9B1A}" type="presParOf" srcId="{1E8ADC03-0EFB-475B-9CD3-3D48BD6C0B15}" destId="{4F68A56E-CA70-4EB6-B50E-A653C6627ED7}" srcOrd="0" destOrd="0" presId="urn:microsoft.com/office/officeart/2008/layout/VerticalCurvedList"/>
    <dgm:cxn modelId="{C17E7218-3BDF-422E-A4D7-296FA49EADFE}" type="presParOf" srcId="{4F68A56E-CA70-4EB6-B50E-A653C6627ED7}" destId="{41FA6B72-54DD-4A28-B784-A57FEC0CC948}" srcOrd="0" destOrd="0" presId="urn:microsoft.com/office/officeart/2008/layout/VerticalCurvedList"/>
    <dgm:cxn modelId="{BA500E82-A1AF-4F15-83BE-3A77647B4CB1}" type="presParOf" srcId="{4F68A56E-CA70-4EB6-B50E-A653C6627ED7}" destId="{BBF0C979-1A24-462D-B709-CBAEB5E85B05}" srcOrd="1" destOrd="0" presId="urn:microsoft.com/office/officeart/2008/layout/VerticalCurvedList"/>
    <dgm:cxn modelId="{54F97C8B-3AEA-4D7C-ADBA-CACC4D7A3ADD}" type="presParOf" srcId="{4F68A56E-CA70-4EB6-B50E-A653C6627ED7}" destId="{D1CECCDA-D004-4964-82C9-F0F2535B0805}" srcOrd="2" destOrd="0" presId="urn:microsoft.com/office/officeart/2008/layout/VerticalCurvedList"/>
    <dgm:cxn modelId="{255A5264-6781-4227-B820-6BB90823E596}" type="presParOf" srcId="{4F68A56E-CA70-4EB6-B50E-A653C6627ED7}" destId="{B2FC2571-D540-457A-82EE-A17621E9D659}" srcOrd="3" destOrd="0" presId="urn:microsoft.com/office/officeart/2008/layout/VerticalCurvedList"/>
    <dgm:cxn modelId="{6DDF9FFF-4780-4C28-8698-24E9AF318BDE}" type="presParOf" srcId="{1E8ADC03-0EFB-475B-9CD3-3D48BD6C0B15}" destId="{05088441-68EA-4C6E-A3FB-57EF15A8BBFA}" srcOrd="1" destOrd="0" presId="urn:microsoft.com/office/officeart/2008/layout/VerticalCurvedList"/>
    <dgm:cxn modelId="{31D8B74A-51B5-46D4-9370-5B5283908355}" type="presParOf" srcId="{1E8ADC03-0EFB-475B-9CD3-3D48BD6C0B15}" destId="{78018063-B093-4045-84CB-B17A4E11234C}" srcOrd="2" destOrd="0" presId="urn:microsoft.com/office/officeart/2008/layout/VerticalCurvedList"/>
    <dgm:cxn modelId="{191D02A5-ED94-42BA-800F-B4EF212C01E9}" type="presParOf" srcId="{78018063-B093-4045-84CB-B17A4E11234C}" destId="{3BD9B7C6-A614-4804-94DB-3BC393B7667E}" srcOrd="0" destOrd="0" presId="urn:microsoft.com/office/officeart/2008/layout/VerticalCurvedList"/>
    <dgm:cxn modelId="{3E48CF9B-4100-42F1-8C16-0E8E1C737F65}" type="presParOf" srcId="{1E8ADC03-0EFB-475B-9CD3-3D48BD6C0B15}" destId="{FD0D4FCC-5B57-482F-B238-52F6DCB2AA49}" srcOrd="3" destOrd="0" presId="urn:microsoft.com/office/officeart/2008/layout/VerticalCurvedList"/>
    <dgm:cxn modelId="{047126AE-28DF-4E8E-BA50-074B9CFBD380}" type="presParOf" srcId="{1E8ADC03-0EFB-475B-9CD3-3D48BD6C0B15}" destId="{BA53A3D1-47CE-4CD4-BE0E-CE83F656084C}" srcOrd="4" destOrd="0" presId="urn:microsoft.com/office/officeart/2008/layout/VerticalCurvedList"/>
    <dgm:cxn modelId="{6C4C0850-9ADC-4839-B9FA-22EC39D15C21}" type="presParOf" srcId="{BA53A3D1-47CE-4CD4-BE0E-CE83F656084C}" destId="{4528C785-B1FA-442A-ADFC-19BB16FD5600}" srcOrd="0" destOrd="0" presId="urn:microsoft.com/office/officeart/2008/layout/VerticalCurvedList"/>
    <dgm:cxn modelId="{E1585E70-6224-4B48-B506-2AF7DA216839}" type="presParOf" srcId="{1E8ADC03-0EFB-475B-9CD3-3D48BD6C0B15}" destId="{269750CF-701E-42F4-A76E-5ABB74B591AE}" srcOrd="5" destOrd="0" presId="urn:microsoft.com/office/officeart/2008/layout/VerticalCurvedList"/>
    <dgm:cxn modelId="{8CA71F4E-B16E-451C-BE65-53873B7655BF}" type="presParOf" srcId="{1E8ADC03-0EFB-475B-9CD3-3D48BD6C0B15}" destId="{6D57072C-BC11-426D-ABE0-500DD2727EA3}" srcOrd="6" destOrd="0" presId="urn:microsoft.com/office/officeart/2008/layout/VerticalCurvedList"/>
    <dgm:cxn modelId="{49DAEAB5-B99B-4160-B65A-3BBD254EA0FB}" type="presParOf" srcId="{6D57072C-BC11-426D-ABE0-500DD2727EA3}" destId="{10BEE796-29D0-4D08-B019-3EFE2E33BC6D}" srcOrd="0" destOrd="0" presId="urn:microsoft.com/office/officeart/2008/layout/VerticalCurvedList"/>
    <dgm:cxn modelId="{8D451790-D3CB-48B8-82F3-9C6C187E910E}" type="presParOf" srcId="{1E8ADC03-0EFB-475B-9CD3-3D48BD6C0B15}" destId="{FD6139E0-D7CB-451C-979F-B3DEB06CB45D}" srcOrd="7" destOrd="0" presId="urn:microsoft.com/office/officeart/2008/layout/VerticalCurvedList"/>
    <dgm:cxn modelId="{C415073B-301D-4B3A-BB8E-7A9311E378BF}" type="presParOf" srcId="{1E8ADC03-0EFB-475B-9CD3-3D48BD6C0B15}" destId="{FC6E1CF8-C06F-4B96-B475-38BA5786A508}" srcOrd="8" destOrd="0" presId="urn:microsoft.com/office/officeart/2008/layout/VerticalCurvedList"/>
    <dgm:cxn modelId="{34E62678-8B14-4713-A54B-E522262F2B24}" type="presParOf" srcId="{FC6E1CF8-C06F-4B96-B475-38BA5786A508}" destId="{E86F7D97-EF33-42D4-8CE8-0EA9F8590DAF}" srcOrd="0" destOrd="0" presId="urn:microsoft.com/office/officeart/2008/layout/VerticalCurvedList"/>
    <dgm:cxn modelId="{7BE4F327-9A31-45CB-B9AA-738ED3FE6E75}" type="presParOf" srcId="{1E8ADC03-0EFB-475B-9CD3-3D48BD6C0B15}" destId="{FD663146-3BBD-4E0F-AFDD-45CAE30BFDAA}" srcOrd="9" destOrd="0" presId="urn:microsoft.com/office/officeart/2008/layout/VerticalCurvedList"/>
    <dgm:cxn modelId="{2D303ACE-1995-4E92-911C-7AE67780B5C5}" type="presParOf" srcId="{1E8ADC03-0EFB-475B-9CD3-3D48BD6C0B15}" destId="{A8DB4CAE-5DBF-4D37-BFBA-DBCDC744055B}" srcOrd="10" destOrd="0" presId="urn:microsoft.com/office/officeart/2008/layout/VerticalCurvedList"/>
    <dgm:cxn modelId="{BF4AD221-0742-43E1-8D47-059C12619397}" type="presParOf" srcId="{A8DB4CAE-5DBF-4D37-BFBA-DBCDC744055B}" destId="{2A5A9928-4341-4078-BD18-D30CB823DEC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1B5CAC-8F6E-4DAD-ADD9-757C70A5114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EEF415-6AD3-4BF5-92A8-07AAA79BC8F4}">
      <dgm:prSet phldrT="[Text]"/>
      <dgm:spPr/>
      <dgm:t>
        <a:bodyPr/>
        <a:lstStyle/>
        <a:p>
          <a:r>
            <a:rPr lang="en-US" dirty="0">
              <a:latin typeface="+mj-lt"/>
            </a:rPr>
            <a:t>Candidates who have successfully completed the program coursework must complete student teaching. </a:t>
          </a:r>
          <a:r>
            <a:rPr lang="en-US" i="1" dirty="0">
              <a:latin typeface="+mj-lt"/>
            </a:rPr>
            <a:t>If you are currently teaching fulltime under a 1-Year License with Stipulations, you will be evaluated as a student teacher.</a:t>
          </a:r>
          <a:endParaRPr lang="en-US" dirty="0"/>
        </a:p>
      </dgm:t>
    </dgm:pt>
    <dgm:pt modelId="{4B5FBEEC-582C-41F1-9A9B-19E5CC853DD7}" type="parTrans" cxnId="{4DB71386-2B42-438F-B228-7C3753DFD9B9}">
      <dgm:prSet/>
      <dgm:spPr/>
      <dgm:t>
        <a:bodyPr/>
        <a:lstStyle/>
        <a:p>
          <a:endParaRPr lang="en-US"/>
        </a:p>
      </dgm:t>
    </dgm:pt>
    <dgm:pt modelId="{CB92027E-8C56-4A72-ADB7-8E98EAE283A3}" type="sibTrans" cxnId="{4DB71386-2B42-438F-B228-7C3753DFD9B9}">
      <dgm:prSet/>
      <dgm:spPr/>
      <dgm:t>
        <a:bodyPr/>
        <a:lstStyle/>
        <a:p>
          <a:endParaRPr lang="en-US"/>
        </a:p>
      </dgm:t>
    </dgm:pt>
    <dgm:pt modelId="{A7B4AFE6-525B-4FE3-9E3A-ECA1597F9FE2}">
      <dgm:prSet phldrT="[Text]"/>
      <dgm:spPr>
        <a:solidFill>
          <a:schemeClr val="accent3"/>
        </a:solidFill>
      </dgm:spPr>
      <dgm:t>
        <a:bodyPr/>
        <a:lstStyle/>
        <a:p>
          <a:r>
            <a:rPr lang="en-US" dirty="0">
              <a:latin typeface="+mj-lt"/>
            </a:rPr>
            <a:t>Students seeking an </a:t>
          </a:r>
          <a:r>
            <a:rPr lang="en-US" i="1" dirty="0">
              <a:latin typeface="+mj-lt"/>
            </a:rPr>
            <a:t>initial</a:t>
          </a:r>
          <a:r>
            <a:rPr lang="en-US" dirty="0">
              <a:latin typeface="+mj-lt"/>
            </a:rPr>
            <a:t> certification </a:t>
          </a:r>
          <a:endParaRPr lang="en-US" dirty="0"/>
        </a:p>
      </dgm:t>
    </dgm:pt>
    <dgm:pt modelId="{40082E5B-2FE6-4D20-A8EC-5957BAB1972A}" type="parTrans" cxnId="{09DF7D99-F5FA-4409-984C-E95ED4BFC819}">
      <dgm:prSet/>
      <dgm:spPr/>
      <dgm:t>
        <a:bodyPr/>
        <a:lstStyle/>
        <a:p>
          <a:endParaRPr lang="en-US"/>
        </a:p>
      </dgm:t>
    </dgm:pt>
    <dgm:pt modelId="{2315D770-493A-46F8-B042-E5E9B895B5FF}" type="sibTrans" cxnId="{09DF7D99-F5FA-4409-984C-E95ED4BFC819}">
      <dgm:prSet/>
      <dgm:spPr/>
      <dgm:t>
        <a:bodyPr/>
        <a:lstStyle/>
        <a:p>
          <a:endParaRPr lang="en-US"/>
        </a:p>
      </dgm:t>
    </dgm:pt>
    <dgm:pt modelId="{C8354822-92F9-4B8F-A51D-6E8480B04760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>
              <a:latin typeface="+mj-lt"/>
            </a:rPr>
            <a:t>Students seeking an</a:t>
          </a:r>
          <a:r>
            <a:rPr lang="en-US" i="1" dirty="0">
              <a:latin typeface="+mj-lt"/>
            </a:rPr>
            <a:t> additional </a:t>
          </a:r>
          <a:r>
            <a:rPr lang="en-US" dirty="0">
              <a:latin typeface="+mj-lt"/>
            </a:rPr>
            <a:t>certification </a:t>
          </a:r>
          <a:endParaRPr lang="en-US" dirty="0"/>
        </a:p>
      </dgm:t>
    </dgm:pt>
    <dgm:pt modelId="{DBBE7107-DD08-4846-839A-C8A76EA90712}" type="parTrans" cxnId="{A5A00FF7-323F-47E6-A43F-D0DD81F00D4B}">
      <dgm:prSet/>
      <dgm:spPr/>
      <dgm:t>
        <a:bodyPr/>
        <a:lstStyle/>
        <a:p>
          <a:endParaRPr lang="en-US"/>
        </a:p>
      </dgm:t>
    </dgm:pt>
    <dgm:pt modelId="{3118C634-6A3F-414C-8212-BB531FBF323A}" type="sibTrans" cxnId="{A5A00FF7-323F-47E6-A43F-D0DD81F00D4B}">
      <dgm:prSet/>
      <dgm:spPr/>
      <dgm:t>
        <a:bodyPr/>
        <a:lstStyle/>
        <a:p>
          <a:endParaRPr lang="en-US"/>
        </a:p>
      </dgm:t>
    </dgm:pt>
    <dgm:pt modelId="{A41EC942-FA62-4B52-A0C4-4441CE913A94}">
      <dgm:prSet/>
      <dgm:spPr>
        <a:solidFill>
          <a:schemeClr val="accent3"/>
        </a:solidFill>
      </dgm:spPr>
      <dgm:t>
        <a:bodyPr/>
        <a:lstStyle/>
        <a:p>
          <a:pPr rtl="0">
            <a:buFont typeface="Arial" panose="020B0604020202020204" pitchFamily="34" charset="0"/>
            <a:buChar char="•"/>
          </a:pPr>
          <a:r>
            <a:rPr lang="en-US" dirty="0">
              <a:latin typeface="+mj-lt"/>
            </a:rPr>
            <a:t>must student teach full days for a full semester  (Wis. Stats. 118.19(3)(a)).  </a:t>
          </a:r>
          <a:endParaRPr lang="en-US" dirty="0"/>
        </a:p>
      </dgm:t>
    </dgm:pt>
    <dgm:pt modelId="{3BC8630F-2938-4DCC-B4BF-D26C98983269}" type="parTrans" cxnId="{03E7D637-32B2-456E-B9B5-DEEADA824BD8}">
      <dgm:prSet/>
      <dgm:spPr/>
      <dgm:t>
        <a:bodyPr/>
        <a:lstStyle/>
        <a:p>
          <a:endParaRPr lang="en-US"/>
        </a:p>
      </dgm:t>
    </dgm:pt>
    <dgm:pt modelId="{02F178F4-9A38-423C-B3FD-C2CE8FF2F774}" type="sibTrans" cxnId="{03E7D637-32B2-456E-B9B5-DEEADA824BD8}">
      <dgm:prSet/>
      <dgm:spPr/>
      <dgm:t>
        <a:bodyPr/>
        <a:lstStyle/>
        <a:p>
          <a:endParaRPr lang="en-US"/>
        </a:p>
      </dgm:t>
    </dgm:pt>
    <dgm:pt modelId="{9DFBCB6C-496A-4307-B678-B1666CC86B30}">
      <dgm:prSet/>
      <dgm:spPr>
        <a:solidFill>
          <a:schemeClr val="accent4"/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>
              <a:latin typeface="+mj-lt"/>
            </a:rPr>
            <a:t>will complete their student teaching within a 9-week timeframe.</a:t>
          </a:r>
          <a:endParaRPr lang="en-US" dirty="0"/>
        </a:p>
      </dgm:t>
    </dgm:pt>
    <dgm:pt modelId="{0545909D-DF5A-4B5F-AA46-754B4FE58C50}" type="parTrans" cxnId="{C6120ADA-7ED5-411D-9408-2E0B9DDC66D5}">
      <dgm:prSet/>
      <dgm:spPr/>
      <dgm:t>
        <a:bodyPr/>
        <a:lstStyle/>
        <a:p>
          <a:endParaRPr lang="en-US"/>
        </a:p>
      </dgm:t>
    </dgm:pt>
    <dgm:pt modelId="{EF771D8A-4900-4A32-B58F-82C3F6FB8478}" type="sibTrans" cxnId="{C6120ADA-7ED5-411D-9408-2E0B9DDC66D5}">
      <dgm:prSet/>
      <dgm:spPr/>
      <dgm:t>
        <a:bodyPr/>
        <a:lstStyle/>
        <a:p>
          <a:endParaRPr lang="en-US"/>
        </a:p>
      </dgm:t>
    </dgm:pt>
    <dgm:pt modelId="{CE269E21-9CB4-45F1-AAFB-8A4DAC4F3F5B}" type="pres">
      <dgm:prSet presAssocID="{0D1B5CAC-8F6E-4DAD-ADD9-757C70A5114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FEC10EC-EE99-4241-8B14-8445CB936970}" type="pres">
      <dgm:prSet presAssocID="{E4EEF415-6AD3-4BF5-92A8-07AAA79BC8F4}" presName="hierRoot1" presStyleCnt="0">
        <dgm:presLayoutVars>
          <dgm:hierBranch val="init"/>
        </dgm:presLayoutVars>
      </dgm:prSet>
      <dgm:spPr/>
    </dgm:pt>
    <dgm:pt modelId="{BF282645-3C02-4DB5-99AE-A841C6D04A30}" type="pres">
      <dgm:prSet presAssocID="{E4EEF415-6AD3-4BF5-92A8-07AAA79BC8F4}" presName="rootComposite1" presStyleCnt="0"/>
      <dgm:spPr/>
    </dgm:pt>
    <dgm:pt modelId="{1B77D2DE-C672-4970-B92D-2F897159AE90}" type="pres">
      <dgm:prSet presAssocID="{E4EEF415-6AD3-4BF5-92A8-07AAA79BC8F4}" presName="rootText1" presStyleLbl="node0" presStyleIdx="0" presStyleCnt="1" custScaleX="218361">
        <dgm:presLayoutVars>
          <dgm:chPref val="3"/>
        </dgm:presLayoutVars>
      </dgm:prSet>
      <dgm:spPr/>
    </dgm:pt>
    <dgm:pt modelId="{61D2CCE7-CA36-4FBE-B518-321301D19FD4}" type="pres">
      <dgm:prSet presAssocID="{E4EEF415-6AD3-4BF5-92A8-07AAA79BC8F4}" presName="rootConnector1" presStyleLbl="node1" presStyleIdx="0" presStyleCnt="0"/>
      <dgm:spPr/>
    </dgm:pt>
    <dgm:pt modelId="{4101B883-172B-4C2F-BFC3-F89C3DE75295}" type="pres">
      <dgm:prSet presAssocID="{E4EEF415-6AD3-4BF5-92A8-07AAA79BC8F4}" presName="hierChild2" presStyleCnt="0"/>
      <dgm:spPr/>
    </dgm:pt>
    <dgm:pt modelId="{BB3AB9A7-FAE0-4E02-B4CC-6AD7D86E9D9C}" type="pres">
      <dgm:prSet presAssocID="{40082E5B-2FE6-4D20-A8EC-5957BAB1972A}" presName="Name37" presStyleLbl="parChTrans1D2" presStyleIdx="0" presStyleCnt="2"/>
      <dgm:spPr/>
    </dgm:pt>
    <dgm:pt modelId="{3774E08D-3B55-402E-87D2-C42D6B0F8852}" type="pres">
      <dgm:prSet presAssocID="{A7B4AFE6-525B-4FE3-9E3A-ECA1597F9FE2}" presName="hierRoot2" presStyleCnt="0">
        <dgm:presLayoutVars>
          <dgm:hierBranch val="init"/>
        </dgm:presLayoutVars>
      </dgm:prSet>
      <dgm:spPr/>
    </dgm:pt>
    <dgm:pt modelId="{65AEA1A8-0C51-4972-A07D-30D1F5F7D128}" type="pres">
      <dgm:prSet presAssocID="{A7B4AFE6-525B-4FE3-9E3A-ECA1597F9FE2}" presName="rootComposite" presStyleCnt="0"/>
      <dgm:spPr/>
    </dgm:pt>
    <dgm:pt modelId="{3244A417-FA0D-4213-919A-6B9843B6A166}" type="pres">
      <dgm:prSet presAssocID="{A7B4AFE6-525B-4FE3-9E3A-ECA1597F9FE2}" presName="rootText" presStyleLbl="node2" presStyleIdx="0" presStyleCnt="2">
        <dgm:presLayoutVars>
          <dgm:chPref val="3"/>
        </dgm:presLayoutVars>
      </dgm:prSet>
      <dgm:spPr/>
    </dgm:pt>
    <dgm:pt modelId="{6F11C875-2D87-42DA-BA5F-E84DD0C8C384}" type="pres">
      <dgm:prSet presAssocID="{A7B4AFE6-525B-4FE3-9E3A-ECA1597F9FE2}" presName="rootConnector" presStyleLbl="node2" presStyleIdx="0" presStyleCnt="2"/>
      <dgm:spPr/>
    </dgm:pt>
    <dgm:pt modelId="{DF1388C0-1FC5-4D12-BE7B-2CFBCBF09291}" type="pres">
      <dgm:prSet presAssocID="{A7B4AFE6-525B-4FE3-9E3A-ECA1597F9FE2}" presName="hierChild4" presStyleCnt="0"/>
      <dgm:spPr/>
    </dgm:pt>
    <dgm:pt modelId="{F95C5B72-B39A-4808-B4DC-E885CFB8CFD5}" type="pres">
      <dgm:prSet presAssocID="{3BC8630F-2938-4DCC-B4BF-D26C98983269}" presName="Name37" presStyleLbl="parChTrans1D3" presStyleIdx="0" presStyleCnt="2"/>
      <dgm:spPr/>
    </dgm:pt>
    <dgm:pt modelId="{1F1C37E5-6BCF-4DCD-AD1A-DD887C39CE67}" type="pres">
      <dgm:prSet presAssocID="{A41EC942-FA62-4B52-A0C4-4441CE913A94}" presName="hierRoot2" presStyleCnt="0">
        <dgm:presLayoutVars>
          <dgm:hierBranch val="init"/>
        </dgm:presLayoutVars>
      </dgm:prSet>
      <dgm:spPr/>
    </dgm:pt>
    <dgm:pt modelId="{FFD396DB-CDFB-448D-93BB-989EC7956493}" type="pres">
      <dgm:prSet presAssocID="{A41EC942-FA62-4B52-A0C4-4441CE913A94}" presName="rootComposite" presStyleCnt="0"/>
      <dgm:spPr/>
    </dgm:pt>
    <dgm:pt modelId="{3A2AB4CB-C8E4-4D03-9434-51E3671095A0}" type="pres">
      <dgm:prSet presAssocID="{A41EC942-FA62-4B52-A0C4-4441CE913A94}" presName="rootText" presStyleLbl="node3" presStyleIdx="0" presStyleCnt="2">
        <dgm:presLayoutVars>
          <dgm:chPref val="3"/>
        </dgm:presLayoutVars>
      </dgm:prSet>
      <dgm:spPr/>
    </dgm:pt>
    <dgm:pt modelId="{78577039-578A-4458-8992-7D8A298CA017}" type="pres">
      <dgm:prSet presAssocID="{A41EC942-FA62-4B52-A0C4-4441CE913A94}" presName="rootConnector" presStyleLbl="node3" presStyleIdx="0" presStyleCnt="2"/>
      <dgm:spPr/>
    </dgm:pt>
    <dgm:pt modelId="{5E02F911-2CEF-4383-9744-DD0BB9B9A8B2}" type="pres">
      <dgm:prSet presAssocID="{A41EC942-FA62-4B52-A0C4-4441CE913A94}" presName="hierChild4" presStyleCnt="0"/>
      <dgm:spPr/>
    </dgm:pt>
    <dgm:pt modelId="{19DFF8FE-577B-472E-9443-AFD2648477BD}" type="pres">
      <dgm:prSet presAssocID="{A41EC942-FA62-4B52-A0C4-4441CE913A94}" presName="hierChild5" presStyleCnt="0"/>
      <dgm:spPr/>
    </dgm:pt>
    <dgm:pt modelId="{60BB0B4F-437B-4F30-BE05-4EC7C66262B0}" type="pres">
      <dgm:prSet presAssocID="{A7B4AFE6-525B-4FE3-9E3A-ECA1597F9FE2}" presName="hierChild5" presStyleCnt="0"/>
      <dgm:spPr/>
    </dgm:pt>
    <dgm:pt modelId="{ED47FA6B-7420-4BFF-839A-E02E56A3BD46}" type="pres">
      <dgm:prSet presAssocID="{DBBE7107-DD08-4846-839A-C8A76EA90712}" presName="Name37" presStyleLbl="parChTrans1D2" presStyleIdx="1" presStyleCnt="2"/>
      <dgm:spPr/>
    </dgm:pt>
    <dgm:pt modelId="{640B59E6-A1FC-4E1D-B22F-148D461CF109}" type="pres">
      <dgm:prSet presAssocID="{C8354822-92F9-4B8F-A51D-6E8480B04760}" presName="hierRoot2" presStyleCnt="0">
        <dgm:presLayoutVars>
          <dgm:hierBranch val="init"/>
        </dgm:presLayoutVars>
      </dgm:prSet>
      <dgm:spPr/>
    </dgm:pt>
    <dgm:pt modelId="{003C7A8A-975E-4661-840A-BF1702B9CCD9}" type="pres">
      <dgm:prSet presAssocID="{C8354822-92F9-4B8F-A51D-6E8480B04760}" presName="rootComposite" presStyleCnt="0"/>
      <dgm:spPr/>
    </dgm:pt>
    <dgm:pt modelId="{1DC99BB6-2C98-44E2-87D9-C28926BCB44F}" type="pres">
      <dgm:prSet presAssocID="{C8354822-92F9-4B8F-A51D-6E8480B04760}" presName="rootText" presStyleLbl="node2" presStyleIdx="1" presStyleCnt="2">
        <dgm:presLayoutVars>
          <dgm:chPref val="3"/>
        </dgm:presLayoutVars>
      </dgm:prSet>
      <dgm:spPr/>
    </dgm:pt>
    <dgm:pt modelId="{D95B75E1-05B2-4619-AD72-470A5EE490BF}" type="pres">
      <dgm:prSet presAssocID="{C8354822-92F9-4B8F-A51D-6E8480B04760}" presName="rootConnector" presStyleLbl="node2" presStyleIdx="1" presStyleCnt="2"/>
      <dgm:spPr/>
    </dgm:pt>
    <dgm:pt modelId="{1F17E241-0608-4F31-8230-5E109A216F7C}" type="pres">
      <dgm:prSet presAssocID="{C8354822-92F9-4B8F-A51D-6E8480B04760}" presName="hierChild4" presStyleCnt="0"/>
      <dgm:spPr/>
    </dgm:pt>
    <dgm:pt modelId="{F8BF4007-C9C8-48CD-BAEA-C5ACD6D41CB0}" type="pres">
      <dgm:prSet presAssocID="{0545909D-DF5A-4B5F-AA46-754B4FE58C50}" presName="Name37" presStyleLbl="parChTrans1D3" presStyleIdx="1" presStyleCnt="2"/>
      <dgm:spPr/>
    </dgm:pt>
    <dgm:pt modelId="{8CEA4DF3-306A-4FD8-AC0F-530959FDB0AD}" type="pres">
      <dgm:prSet presAssocID="{9DFBCB6C-496A-4307-B678-B1666CC86B30}" presName="hierRoot2" presStyleCnt="0">
        <dgm:presLayoutVars>
          <dgm:hierBranch val="init"/>
        </dgm:presLayoutVars>
      </dgm:prSet>
      <dgm:spPr/>
    </dgm:pt>
    <dgm:pt modelId="{AB495FD8-C4AB-4160-AD8D-39D7D719A3F1}" type="pres">
      <dgm:prSet presAssocID="{9DFBCB6C-496A-4307-B678-B1666CC86B30}" presName="rootComposite" presStyleCnt="0"/>
      <dgm:spPr/>
    </dgm:pt>
    <dgm:pt modelId="{6F5483BC-F375-4CFE-BCB9-7567D2A5D40C}" type="pres">
      <dgm:prSet presAssocID="{9DFBCB6C-496A-4307-B678-B1666CC86B30}" presName="rootText" presStyleLbl="node3" presStyleIdx="1" presStyleCnt="2" custScaleY="53778">
        <dgm:presLayoutVars>
          <dgm:chPref val="3"/>
        </dgm:presLayoutVars>
      </dgm:prSet>
      <dgm:spPr/>
    </dgm:pt>
    <dgm:pt modelId="{A81FA9F3-B25E-4EBD-BD11-C2C654363224}" type="pres">
      <dgm:prSet presAssocID="{9DFBCB6C-496A-4307-B678-B1666CC86B30}" presName="rootConnector" presStyleLbl="node3" presStyleIdx="1" presStyleCnt="2"/>
      <dgm:spPr/>
    </dgm:pt>
    <dgm:pt modelId="{7AAB115E-B5C8-469B-AF22-43CC74644854}" type="pres">
      <dgm:prSet presAssocID="{9DFBCB6C-496A-4307-B678-B1666CC86B30}" presName="hierChild4" presStyleCnt="0"/>
      <dgm:spPr/>
    </dgm:pt>
    <dgm:pt modelId="{A8FFFB48-D065-4F3F-89B4-1DE3C2140BD5}" type="pres">
      <dgm:prSet presAssocID="{9DFBCB6C-496A-4307-B678-B1666CC86B30}" presName="hierChild5" presStyleCnt="0"/>
      <dgm:spPr/>
    </dgm:pt>
    <dgm:pt modelId="{CBC72996-CAD1-4CD2-A81B-D9B6EB44DB81}" type="pres">
      <dgm:prSet presAssocID="{C8354822-92F9-4B8F-A51D-6E8480B04760}" presName="hierChild5" presStyleCnt="0"/>
      <dgm:spPr/>
    </dgm:pt>
    <dgm:pt modelId="{2A5F9BD4-547B-434E-BAC6-697B47FE74B5}" type="pres">
      <dgm:prSet presAssocID="{E4EEF415-6AD3-4BF5-92A8-07AAA79BC8F4}" presName="hierChild3" presStyleCnt="0"/>
      <dgm:spPr/>
    </dgm:pt>
  </dgm:ptLst>
  <dgm:cxnLst>
    <dgm:cxn modelId="{D3589C0B-51E5-48B9-BD83-1451CF8BA036}" type="presOf" srcId="{0D1B5CAC-8F6E-4DAD-ADD9-757C70A51147}" destId="{CE269E21-9CB4-45F1-AAFB-8A4DAC4F3F5B}" srcOrd="0" destOrd="0" presId="urn:microsoft.com/office/officeart/2005/8/layout/orgChart1"/>
    <dgm:cxn modelId="{3243C628-9191-486E-9DA8-FC337124B594}" type="presOf" srcId="{9DFBCB6C-496A-4307-B678-B1666CC86B30}" destId="{A81FA9F3-B25E-4EBD-BD11-C2C654363224}" srcOrd="1" destOrd="0" presId="urn:microsoft.com/office/officeart/2005/8/layout/orgChart1"/>
    <dgm:cxn modelId="{03E7D637-32B2-456E-B9B5-DEEADA824BD8}" srcId="{A7B4AFE6-525B-4FE3-9E3A-ECA1597F9FE2}" destId="{A41EC942-FA62-4B52-A0C4-4441CE913A94}" srcOrd="0" destOrd="0" parTransId="{3BC8630F-2938-4DCC-B4BF-D26C98983269}" sibTransId="{02F178F4-9A38-423C-B3FD-C2CE8FF2F774}"/>
    <dgm:cxn modelId="{2B300B5E-2DC8-4113-A456-3462C98B4270}" type="presOf" srcId="{A41EC942-FA62-4B52-A0C4-4441CE913A94}" destId="{78577039-578A-4458-8992-7D8A298CA017}" srcOrd="1" destOrd="0" presId="urn:microsoft.com/office/officeart/2005/8/layout/orgChart1"/>
    <dgm:cxn modelId="{D9F9BE53-462D-4B30-8246-02A68A3B3D01}" type="presOf" srcId="{0545909D-DF5A-4B5F-AA46-754B4FE58C50}" destId="{F8BF4007-C9C8-48CD-BAEA-C5ACD6D41CB0}" srcOrd="0" destOrd="0" presId="urn:microsoft.com/office/officeart/2005/8/layout/orgChart1"/>
    <dgm:cxn modelId="{201A4376-3BE3-4599-8954-A5F819730541}" type="presOf" srcId="{A41EC942-FA62-4B52-A0C4-4441CE913A94}" destId="{3A2AB4CB-C8E4-4D03-9434-51E3671095A0}" srcOrd="0" destOrd="0" presId="urn:microsoft.com/office/officeart/2005/8/layout/orgChart1"/>
    <dgm:cxn modelId="{A6A1B97A-77CA-4A1E-AB08-CD2C9BAFC3EF}" type="presOf" srcId="{A7B4AFE6-525B-4FE3-9E3A-ECA1597F9FE2}" destId="{6F11C875-2D87-42DA-BA5F-E84DD0C8C384}" srcOrd="1" destOrd="0" presId="urn:microsoft.com/office/officeart/2005/8/layout/orgChart1"/>
    <dgm:cxn modelId="{B776C05A-F01B-4145-9C1E-5541EB7134D9}" type="presOf" srcId="{DBBE7107-DD08-4846-839A-C8A76EA90712}" destId="{ED47FA6B-7420-4BFF-839A-E02E56A3BD46}" srcOrd="0" destOrd="0" presId="urn:microsoft.com/office/officeart/2005/8/layout/orgChart1"/>
    <dgm:cxn modelId="{4DB71386-2B42-438F-B228-7C3753DFD9B9}" srcId="{0D1B5CAC-8F6E-4DAD-ADD9-757C70A51147}" destId="{E4EEF415-6AD3-4BF5-92A8-07AAA79BC8F4}" srcOrd="0" destOrd="0" parTransId="{4B5FBEEC-582C-41F1-9A9B-19E5CC853DD7}" sibTransId="{CB92027E-8C56-4A72-ADB7-8E98EAE283A3}"/>
    <dgm:cxn modelId="{427D7D89-7DC7-41E3-8B83-1ACE2F6F840C}" type="presOf" srcId="{E4EEF415-6AD3-4BF5-92A8-07AAA79BC8F4}" destId="{1B77D2DE-C672-4970-B92D-2F897159AE90}" srcOrd="0" destOrd="0" presId="urn:microsoft.com/office/officeart/2005/8/layout/orgChart1"/>
    <dgm:cxn modelId="{09DF7D99-F5FA-4409-984C-E95ED4BFC819}" srcId="{E4EEF415-6AD3-4BF5-92A8-07AAA79BC8F4}" destId="{A7B4AFE6-525B-4FE3-9E3A-ECA1597F9FE2}" srcOrd="0" destOrd="0" parTransId="{40082E5B-2FE6-4D20-A8EC-5957BAB1972A}" sibTransId="{2315D770-493A-46F8-B042-E5E9B895B5FF}"/>
    <dgm:cxn modelId="{1845A2A6-D261-49B7-8F32-32B3C0F8CCF2}" type="presOf" srcId="{3BC8630F-2938-4DCC-B4BF-D26C98983269}" destId="{F95C5B72-B39A-4808-B4DC-E885CFB8CFD5}" srcOrd="0" destOrd="0" presId="urn:microsoft.com/office/officeart/2005/8/layout/orgChart1"/>
    <dgm:cxn modelId="{D943C4B6-AB04-4F48-9D6E-3CF80223790C}" type="presOf" srcId="{9DFBCB6C-496A-4307-B678-B1666CC86B30}" destId="{6F5483BC-F375-4CFE-BCB9-7567D2A5D40C}" srcOrd="0" destOrd="0" presId="urn:microsoft.com/office/officeart/2005/8/layout/orgChart1"/>
    <dgm:cxn modelId="{5625BBCA-9E40-492D-B0B2-CB8ED3DD012A}" type="presOf" srcId="{E4EEF415-6AD3-4BF5-92A8-07AAA79BC8F4}" destId="{61D2CCE7-CA36-4FBE-B518-321301D19FD4}" srcOrd="1" destOrd="0" presId="urn:microsoft.com/office/officeart/2005/8/layout/orgChart1"/>
    <dgm:cxn modelId="{F75A78CB-FAAE-49CE-9758-50790369C7A3}" type="presOf" srcId="{40082E5B-2FE6-4D20-A8EC-5957BAB1972A}" destId="{BB3AB9A7-FAE0-4E02-B4CC-6AD7D86E9D9C}" srcOrd="0" destOrd="0" presId="urn:microsoft.com/office/officeart/2005/8/layout/orgChart1"/>
    <dgm:cxn modelId="{053DC2D8-E324-41BF-B87A-3CE4E48B4F46}" type="presOf" srcId="{C8354822-92F9-4B8F-A51D-6E8480B04760}" destId="{D95B75E1-05B2-4619-AD72-470A5EE490BF}" srcOrd="1" destOrd="0" presId="urn:microsoft.com/office/officeart/2005/8/layout/orgChart1"/>
    <dgm:cxn modelId="{C6120ADA-7ED5-411D-9408-2E0B9DDC66D5}" srcId="{C8354822-92F9-4B8F-A51D-6E8480B04760}" destId="{9DFBCB6C-496A-4307-B678-B1666CC86B30}" srcOrd="0" destOrd="0" parTransId="{0545909D-DF5A-4B5F-AA46-754B4FE58C50}" sibTransId="{EF771D8A-4900-4A32-B58F-82C3F6FB8478}"/>
    <dgm:cxn modelId="{C4A66BE0-8695-4865-93D2-BB7972947436}" type="presOf" srcId="{A7B4AFE6-525B-4FE3-9E3A-ECA1597F9FE2}" destId="{3244A417-FA0D-4213-919A-6B9843B6A166}" srcOrd="0" destOrd="0" presId="urn:microsoft.com/office/officeart/2005/8/layout/orgChart1"/>
    <dgm:cxn modelId="{A8F3A7E6-5059-4EB5-9CDF-30055FC2BE11}" type="presOf" srcId="{C8354822-92F9-4B8F-A51D-6E8480B04760}" destId="{1DC99BB6-2C98-44E2-87D9-C28926BCB44F}" srcOrd="0" destOrd="0" presId="urn:microsoft.com/office/officeart/2005/8/layout/orgChart1"/>
    <dgm:cxn modelId="{A5A00FF7-323F-47E6-A43F-D0DD81F00D4B}" srcId="{E4EEF415-6AD3-4BF5-92A8-07AAA79BC8F4}" destId="{C8354822-92F9-4B8F-A51D-6E8480B04760}" srcOrd="1" destOrd="0" parTransId="{DBBE7107-DD08-4846-839A-C8A76EA90712}" sibTransId="{3118C634-6A3F-414C-8212-BB531FBF323A}"/>
    <dgm:cxn modelId="{EDF999C3-615B-4E3C-ABC4-36B67FD7A7B0}" type="presParOf" srcId="{CE269E21-9CB4-45F1-AAFB-8A4DAC4F3F5B}" destId="{9FEC10EC-EE99-4241-8B14-8445CB936970}" srcOrd="0" destOrd="0" presId="urn:microsoft.com/office/officeart/2005/8/layout/orgChart1"/>
    <dgm:cxn modelId="{1CA5C5E1-A0A8-4F30-826B-99AFBE601B84}" type="presParOf" srcId="{9FEC10EC-EE99-4241-8B14-8445CB936970}" destId="{BF282645-3C02-4DB5-99AE-A841C6D04A30}" srcOrd="0" destOrd="0" presId="urn:microsoft.com/office/officeart/2005/8/layout/orgChart1"/>
    <dgm:cxn modelId="{B644D615-6254-4FA9-944D-60845D0A6912}" type="presParOf" srcId="{BF282645-3C02-4DB5-99AE-A841C6D04A30}" destId="{1B77D2DE-C672-4970-B92D-2F897159AE90}" srcOrd="0" destOrd="0" presId="urn:microsoft.com/office/officeart/2005/8/layout/orgChart1"/>
    <dgm:cxn modelId="{1D2DA4BB-E408-43B8-9722-13119A6C3C81}" type="presParOf" srcId="{BF282645-3C02-4DB5-99AE-A841C6D04A30}" destId="{61D2CCE7-CA36-4FBE-B518-321301D19FD4}" srcOrd="1" destOrd="0" presId="urn:microsoft.com/office/officeart/2005/8/layout/orgChart1"/>
    <dgm:cxn modelId="{3EBD79C7-3ECF-47D1-8F34-853BD05E3775}" type="presParOf" srcId="{9FEC10EC-EE99-4241-8B14-8445CB936970}" destId="{4101B883-172B-4C2F-BFC3-F89C3DE75295}" srcOrd="1" destOrd="0" presId="urn:microsoft.com/office/officeart/2005/8/layout/orgChart1"/>
    <dgm:cxn modelId="{54F195CC-79E8-4227-8685-3C64DD80CBC4}" type="presParOf" srcId="{4101B883-172B-4C2F-BFC3-F89C3DE75295}" destId="{BB3AB9A7-FAE0-4E02-B4CC-6AD7D86E9D9C}" srcOrd="0" destOrd="0" presId="urn:microsoft.com/office/officeart/2005/8/layout/orgChart1"/>
    <dgm:cxn modelId="{B50851EB-5B0E-4318-BE00-068B6A01B4EF}" type="presParOf" srcId="{4101B883-172B-4C2F-BFC3-F89C3DE75295}" destId="{3774E08D-3B55-402E-87D2-C42D6B0F8852}" srcOrd="1" destOrd="0" presId="urn:microsoft.com/office/officeart/2005/8/layout/orgChart1"/>
    <dgm:cxn modelId="{F11E191F-E6C4-4556-9AB9-4F82D88A51D7}" type="presParOf" srcId="{3774E08D-3B55-402E-87D2-C42D6B0F8852}" destId="{65AEA1A8-0C51-4972-A07D-30D1F5F7D128}" srcOrd="0" destOrd="0" presId="urn:microsoft.com/office/officeart/2005/8/layout/orgChart1"/>
    <dgm:cxn modelId="{F14F9916-3FD9-4C92-B3A2-5E2282A10A54}" type="presParOf" srcId="{65AEA1A8-0C51-4972-A07D-30D1F5F7D128}" destId="{3244A417-FA0D-4213-919A-6B9843B6A166}" srcOrd="0" destOrd="0" presId="urn:microsoft.com/office/officeart/2005/8/layout/orgChart1"/>
    <dgm:cxn modelId="{17BB9EEA-7C76-49A3-A441-3A415568EE88}" type="presParOf" srcId="{65AEA1A8-0C51-4972-A07D-30D1F5F7D128}" destId="{6F11C875-2D87-42DA-BA5F-E84DD0C8C384}" srcOrd="1" destOrd="0" presId="urn:microsoft.com/office/officeart/2005/8/layout/orgChart1"/>
    <dgm:cxn modelId="{7D7B74C0-FE69-4219-A6F5-92A56F310230}" type="presParOf" srcId="{3774E08D-3B55-402E-87D2-C42D6B0F8852}" destId="{DF1388C0-1FC5-4D12-BE7B-2CFBCBF09291}" srcOrd="1" destOrd="0" presId="urn:microsoft.com/office/officeart/2005/8/layout/orgChart1"/>
    <dgm:cxn modelId="{C28A898A-3DD8-4D2F-A145-E1921678D935}" type="presParOf" srcId="{DF1388C0-1FC5-4D12-BE7B-2CFBCBF09291}" destId="{F95C5B72-B39A-4808-B4DC-E885CFB8CFD5}" srcOrd="0" destOrd="0" presId="urn:microsoft.com/office/officeart/2005/8/layout/orgChart1"/>
    <dgm:cxn modelId="{1D4177A3-8E64-4D6B-9F11-D9BF2A9B7549}" type="presParOf" srcId="{DF1388C0-1FC5-4D12-BE7B-2CFBCBF09291}" destId="{1F1C37E5-6BCF-4DCD-AD1A-DD887C39CE67}" srcOrd="1" destOrd="0" presId="urn:microsoft.com/office/officeart/2005/8/layout/orgChart1"/>
    <dgm:cxn modelId="{2A9EBD11-5B31-4E9D-BE27-4E1BDBC78D80}" type="presParOf" srcId="{1F1C37E5-6BCF-4DCD-AD1A-DD887C39CE67}" destId="{FFD396DB-CDFB-448D-93BB-989EC7956493}" srcOrd="0" destOrd="0" presId="urn:microsoft.com/office/officeart/2005/8/layout/orgChart1"/>
    <dgm:cxn modelId="{B01D72CC-A2B3-4858-8A17-A932EADE964F}" type="presParOf" srcId="{FFD396DB-CDFB-448D-93BB-989EC7956493}" destId="{3A2AB4CB-C8E4-4D03-9434-51E3671095A0}" srcOrd="0" destOrd="0" presId="urn:microsoft.com/office/officeart/2005/8/layout/orgChart1"/>
    <dgm:cxn modelId="{9F9D3432-E7FD-4F10-A6F9-DC53FC5CAF65}" type="presParOf" srcId="{FFD396DB-CDFB-448D-93BB-989EC7956493}" destId="{78577039-578A-4458-8992-7D8A298CA017}" srcOrd="1" destOrd="0" presId="urn:microsoft.com/office/officeart/2005/8/layout/orgChart1"/>
    <dgm:cxn modelId="{08F4723B-2A02-480E-878C-11F40B26F944}" type="presParOf" srcId="{1F1C37E5-6BCF-4DCD-AD1A-DD887C39CE67}" destId="{5E02F911-2CEF-4383-9744-DD0BB9B9A8B2}" srcOrd="1" destOrd="0" presId="urn:microsoft.com/office/officeart/2005/8/layout/orgChart1"/>
    <dgm:cxn modelId="{2FAB4A5D-CBFD-4A3B-A882-9C9989432D2E}" type="presParOf" srcId="{1F1C37E5-6BCF-4DCD-AD1A-DD887C39CE67}" destId="{19DFF8FE-577B-472E-9443-AFD2648477BD}" srcOrd="2" destOrd="0" presId="urn:microsoft.com/office/officeart/2005/8/layout/orgChart1"/>
    <dgm:cxn modelId="{F6379FC3-2AA7-45B5-9B9B-43039CFB59C9}" type="presParOf" srcId="{3774E08D-3B55-402E-87D2-C42D6B0F8852}" destId="{60BB0B4F-437B-4F30-BE05-4EC7C66262B0}" srcOrd="2" destOrd="0" presId="urn:microsoft.com/office/officeart/2005/8/layout/orgChart1"/>
    <dgm:cxn modelId="{94DE5994-0028-4B6A-AD35-B872C426A7D3}" type="presParOf" srcId="{4101B883-172B-4C2F-BFC3-F89C3DE75295}" destId="{ED47FA6B-7420-4BFF-839A-E02E56A3BD46}" srcOrd="2" destOrd="0" presId="urn:microsoft.com/office/officeart/2005/8/layout/orgChart1"/>
    <dgm:cxn modelId="{DE9C1813-18A8-4A84-B7C9-69C9EFFB3CE3}" type="presParOf" srcId="{4101B883-172B-4C2F-BFC3-F89C3DE75295}" destId="{640B59E6-A1FC-4E1D-B22F-148D461CF109}" srcOrd="3" destOrd="0" presId="urn:microsoft.com/office/officeart/2005/8/layout/orgChart1"/>
    <dgm:cxn modelId="{F5750BA2-D60C-4B55-8B88-A9517093BE64}" type="presParOf" srcId="{640B59E6-A1FC-4E1D-B22F-148D461CF109}" destId="{003C7A8A-975E-4661-840A-BF1702B9CCD9}" srcOrd="0" destOrd="0" presId="urn:microsoft.com/office/officeart/2005/8/layout/orgChart1"/>
    <dgm:cxn modelId="{1615FD3A-FF3A-498C-BD63-6294F105F451}" type="presParOf" srcId="{003C7A8A-975E-4661-840A-BF1702B9CCD9}" destId="{1DC99BB6-2C98-44E2-87D9-C28926BCB44F}" srcOrd="0" destOrd="0" presId="urn:microsoft.com/office/officeart/2005/8/layout/orgChart1"/>
    <dgm:cxn modelId="{C7CE2849-D40E-4AAA-B794-1D45AE36F307}" type="presParOf" srcId="{003C7A8A-975E-4661-840A-BF1702B9CCD9}" destId="{D95B75E1-05B2-4619-AD72-470A5EE490BF}" srcOrd="1" destOrd="0" presId="urn:microsoft.com/office/officeart/2005/8/layout/orgChart1"/>
    <dgm:cxn modelId="{E998A4D8-3D6F-4388-9E76-48CCEEAB76F1}" type="presParOf" srcId="{640B59E6-A1FC-4E1D-B22F-148D461CF109}" destId="{1F17E241-0608-4F31-8230-5E109A216F7C}" srcOrd="1" destOrd="0" presId="urn:microsoft.com/office/officeart/2005/8/layout/orgChart1"/>
    <dgm:cxn modelId="{4DE04FD0-E9EC-4AAB-B766-B17C2DF3371D}" type="presParOf" srcId="{1F17E241-0608-4F31-8230-5E109A216F7C}" destId="{F8BF4007-C9C8-48CD-BAEA-C5ACD6D41CB0}" srcOrd="0" destOrd="0" presId="urn:microsoft.com/office/officeart/2005/8/layout/orgChart1"/>
    <dgm:cxn modelId="{C6E25A0D-F845-4E62-8D3B-D9E7C954F4C9}" type="presParOf" srcId="{1F17E241-0608-4F31-8230-5E109A216F7C}" destId="{8CEA4DF3-306A-4FD8-AC0F-530959FDB0AD}" srcOrd="1" destOrd="0" presId="urn:microsoft.com/office/officeart/2005/8/layout/orgChart1"/>
    <dgm:cxn modelId="{BBB61AA4-01EB-48F0-9FE7-317D3B448184}" type="presParOf" srcId="{8CEA4DF3-306A-4FD8-AC0F-530959FDB0AD}" destId="{AB495FD8-C4AB-4160-AD8D-39D7D719A3F1}" srcOrd="0" destOrd="0" presId="urn:microsoft.com/office/officeart/2005/8/layout/orgChart1"/>
    <dgm:cxn modelId="{73C87F30-4B24-4F1A-A3BE-21DBE829E52A}" type="presParOf" srcId="{AB495FD8-C4AB-4160-AD8D-39D7D719A3F1}" destId="{6F5483BC-F375-4CFE-BCB9-7567D2A5D40C}" srcOrd="0" destOrd="0" presId="urn:microsoft.com/office/officeart/2005/8/layout/orgChart1"/>
    <dgm:cxn modelId="{06A7B4E3-1766-405E-993B-03EE21F9D397}" type="presParOf" srcId="{AB495FD8-C4AB-4160-AD8D-39D7D719A3F1}" destId="{A81FA9F3-B25E-4EBD-BD11-C2C654363224}" srcOrd="1" destOrd="0" presId="urn:microsoft.com/office/officeart/2005/8/layout/orgChart1"/>
    <dgm:cxn modelId="{ED0471C7-BC8E-4E86-802E-756EB473E197}" type="presParOf" srcId="{8CEA4DF3-306A-4FD8-AC0F-530959FDB0AD}" destId="{7AAB115E-B5C8-469B-AF22-43CC74644854}" srcOrd="1" destOrd="0" presId="urn:microsoft.com/office/officeart/2005/8/layout/orgChart1"/>
    <dgm:cxn modelId="{2E161C69-6619-4789-B066-7EA499783859}" type="presParOf" srcId="{8CEA4DF3-306A-4FD8-AC0F-530959FDB0AD}" destId="{A8FFFB48-D065-4F3F-89B4-1DE3C2140BD5}" srcOrd="2" destOrd="0" presId="urn:microsoft.com/office/officeart/2005/8/layout/orgChart1"/>
    <dgm:cxn modelId="{199CF6C4-8CF4-4517-B6B9-5E91F375DA38}" type="presParOf" srcId="{640B59E6-A1FC-4E1D-B22F-148D461CF109}" destId="{CBC72996-CAD1-4CD2-A81B-D9B6EB44DB81}" srcOrd="2" destOrd="0" presId="urn:microsoft.com/office/officeart/2005/8/layout/orgChart1"/>
    <dgm:cxn modelId="{C32905C7-F904-4705-8D7C-4FF24ED3DFB2}" type="presParOf" srcId="{9FEC10EC-EE99-4241-8B14-8445CB936970}" destId="{2A5F9BD4-547B-434E-BAC6-697B47FE74B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5183CA0-A44E-4532-ABAE-89158065A37D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58B22EF-0B51-4563-B4F4-3ED8FF88590F}">
      <dgm:prSet phldrT="[Text]"/>
      <dgm:spPr>
        <a:solidFill>
          <a:schemeClr val="accent2"/>
        </a:solidFill>
        <a:ln>
          <a:solidFill>
            <a:schemeClr val="bg1"/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Per PI 34.023 (1), students are required to student teach in the subject area and developmental level in which they are seeking certification. </a:t>
          </a:r>
        </a:p>
      </dgm:t>
    </dgm:pt>
    <dgm:pt modelId="{D442BFA4-AE69-4005-BC1E-CC4C340319AC}" type="parTrans" cxnId="{B1EF53BC-B693-414C-AA62-A0B82F11378E}">
      <dgm:prSet/>
      <dgm:spPr/>
      <dgm:t>
        <a:bodyPr/>
        <a:lstStyle/>
        <a:p>
          <a:endParaRPr lang="en-US"/>
        </a:p>
      </dgm:t>
    </dgm:pt>
    <dgm:pt modelId="{EA419156-D09B-43D7-A9EE-5CFF2870DF04}" type="sibTrans" cxnId="{B1EF53BC-B693-414C-AA62-A0B82F11378E}">
      <dgm:prSet/>
      <dgm:spPr/>
      <dgm:t>
        <a:bodyPr/>
        <a:lstStyle/>
        <a:p>
          <a:endParaRPr lang="en-US"/>
        </a:p>
      </dgm:t>
    </dgm:pt>
    <dgm:pt modelId="{71C3ED8E-4C49-4293-96C9-D6C340A37AAA}">
      <dgm:prSet phldrT="[Text]" custT="1"/>
      <dgm:spPr>
        <a:solidFill>
          <a:schemeClr val="accent1">
            <a:alpha val="9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en-US" sz="1300" dirty="0">
              <a:solidFill>
                <a:schemeClr val="bg1"/>
              </a:solidFill>
            </a:rPr>
            <a:t>10 Sped:</a:t>
          </a:r>
        </a:p>
        <a:p>
          <a:pPr rtl="0"/>
          <a:r>
            <a:rPr lang="en-US" sz="1300" dirty="0">
              <a:solidFill>
                <a:schemeClr val="bg1"/>
              </a:solidFill>
            </a:rPr>
            <a:t>-Early Childhood Special Education</a:t>
          </a:r>
          <a:r>
            <a:rPr lang="en-US" sz="1300" dirty="0">
              <a:solidFill>
                <a:schemeClr val="bg1"/>
              </a:solidFill>
              <a:latin typeface="Garamond" panose="02020404030301010803"/>
            </a:rPr>
            <a:t> (birth-3rd grade) </a:t>
          </a:r>
          <a:endParaRPr lang="en-US" sz="1300" dirty="0">
            <a:solidFill>
              <a:schemeClr val="bg1"/>
            </a:solidFill>
          </a:endParaRPr>
        </a:p>
        <a:p>
          <a:pPr rtl="0"/>
          <a:r>
            <a:rPr lang="en-US" sz="1300" dirty="0">
              <a:solidFill>
                <a:schemeClr val="bg1"/>
              </a:solidFill>
            </a:rPr>
            <a:t>-</a:t>
          </a:r>
          <a:r>
            <a:rPr lang="en-US" sz="1300" dirty="0">
              <a:solidFill>
                <a:schemeClr val="bg1"/>
              </a:solidFill>
              <a:latin typeface="Garamond" panose="02020404030301010803"/>
            </a:rPr>
            <a:t>Cross Categorial Special Education (K-12) </a:t>
          </a:r>
          <a:endParaRPr lang="en-US" sz="1300" dirty="0">
            <a:solidFill>
              <a:schemeClr val="bg1"/>
            </a:solidFill>
          </a:endParaRPr>
        </a:p>
      </dgm:t>
    </dgm:pt>
    <dgm:pt modelId="{EEC94B89-56EE-4B3F-82A0-CA3F16D5DAB4}" type="parTrans" cxnId="{02D592C4-B3F9-4356-A49C-A0CD673EA620}">
      <dgm:prSet/>
      <dgm:spPr/>
      <dgm:t>
        <a:bodyPr/>
        <a:lstStyle/>
        <a:p>
          <a:endParaRPr lang="en-US"/>
        </a:p>
      </dgm:t>
    </dgm:pt>
    <dgm:pt modelId="{58F7F2B0-C8D1-45BF-BC10-3F855716C92C}" type="sibTrans" cxnId="{02D592C4-B3F9-4356-A49C-A0CD673EA620}">
      <dgm:prSet/>
      <dgm:spPr/>
      <dgm:t>
        <a:bodyPr/>
        <a:lstStyle/>
        <a:p>
          <a:endParaRPr lang="en-US"/>
        </a:p>
      </dgm:t>
    </dgm:pt>
    <dgm:pt modelId="{1426EC8D-3669-4E8F-82A7-DDBCD1CDD6F8}">
      <dgm:prSet phldrT="[Text]"/>
      <dgm:spPr>
        <a:solidFill>
          <a:schemeClr val="accent4">
            <a:alpha val="9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Project Teaching</a:t>
          </a:r>
        </a:p>
        <a:p>
          <a:pPr rtl="0"/>
          <a:r>
            <a:rPr lang="en-US" dirty="0">
              <a:solidFill>
                <a:schemeClr val="bg1"/>
              </a:solidFill>
            </a:rPr>
            <a:t>-</a:t>
          </a:r>
          <a:r>
            <a:rPr lang="en-US" dirty="0">
              <a:solidFill>
                <a:schemeClr val="bg1"/>
              </a:solidFill>
              <a:latin typeface="Garamond" panose="02020404030301010803"/>
            </a:rPr>
            <a:t>Subject area and grade level you are seeking. </a:t>
          </a:r>
          <a:endParaRPr lang="en-US" dirty="0">
            <a:solidFill>
              <a:schemeClr val="bg1"/>
            </a:solidFill>
          </a:endParaRPr>
        </a:p>
      </dgm:t>
    </dgm:pt>
    <dgm:pt modelId="{CF7A825B-3946-4EEC-B664-3985510819D2}" type="parTrans" cxnId="{7C8CE2D8-7DC9-499E-8F3C-F8ABEBEA1C3E}">
      <dgm:prSet/>
      <dgm:spPr/>
      <dgm:t>
        <a:bodyPr/>
        <a:lstStyle/>
        <a:p>
          <a:endParaRPr lang="en-US"/>
        </a:p>
      </dgm:t>
    </dgm:pt>
    <dgm:pt modelId="{EFFFDCEB-AA77-4224-A2BD-6F76F01A5622}" type="sibTrans" cxnId="{7C8CE2D8-7DC9-499E-8F3C-F8ABEBEA1C3E}">
      <dgm:prSet/>
      <dgm:spPr/>
      <dgm:t>
        <a:bodyPr/>
        <a:lstStyle/>
        <a:p>
          <a:endParaRPr lang="en-US"/>
        </a:p>
      </dgm:t>
    </dgm:pt>
    <dgm:pt modelId="{B650F363-A9BF-42DE-A53A-7F7657DAAE6D}" type="pres">
      <dgm:prSet presAssocID="{B5183CA0-A44E-4532-ABAE-89158065A37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C59D83C-C772-410F-9362-D9A729342825}" type="pres">
      <dgm:prSet presAssocID="{F58B22EF-0B51-4563-B4F4-3ED8FF88590F}" presName="root" presStyleCnt="0"/>
      <dgm:spPr/>
    </dgm:pt>
    <dgm:pt modelId="{9FE368E7-FE47-4BD6-AD6A-EB2503C82D19}" type="pres">
      <dgm:prSet presAssocID="{F58B22EF-0B51-4563-B4F4-3ED8FF88590F}" presName="rootComposite" presStyleCnt="0"/>
      <dgm:spPr/>
    </dgm:pt>
    <dgm:pt modelId="{D6CCC0EB-5D83-4471-9ECF-00A9D2EB0105}" type="pres">
      <dgm:prSet presAssocID="{F58B22EF-0B51-4563-B4F4-3ED8FF88590F}" presName="rootText" presStyleLbl="node1" presStyleIdx="0" presStyleCnt="1" custScaleX="137846" custLinFactNeighborY="-4670"/>
      <dgm:spPr/>
    </dgm:pt>
    <dgm:pt modelId="{B918E4D6-1178-49F2-999B-1889E1EA802B}" type="pres">
      <dgm:prSet presAssocID="{F58B22EF-0B51-4563-B4F4-3ED8FF88590F}" presName="rootConnector" presStyleLbl="node1" presStyleIdx="0" presStyleCnt="1"/>
      <dgm:spPr/>
    </dgm:pt>
    <dgm:pt modelId="{14D76F78-DB85-4583-AF9C-B89E176F499D}" type="pres">
      <dgm:prSet presAssocID="{F58B22EF-0B51-4563-B4F4-3ED8FF88590F}" presName="childShape" presStyleCnt="0"/>
      <dgm:spPr/>
    </dgm:pt>
    <dgm:pt modelId="{CFA311EF-AE8F-4E01-983B-75AD6915D8D7}" type="pres">
      <dgm:prSet presAssocID="{EEC94B89-56EE-4B3F-82A0-CA3F16D5DAB4}" presName="Name13" presStyleLbl="parChTrans1D2" presStyleIdx="0" presStyleCnt="2"/>
      <dgm:spPr/>
    </dgm:pt>
    <dgm:pt modelId="{190DC14D-982D-4298-A391-C56AA0E93FAD}" type="pres">
      <dgm:prSet presAssocID="{71C3ED8E-4C49-4293-96C9-D6C340A37AAA}" presName="childText" presStyleLbl="bgAcc1" presStyleIdx="0" presStyleCnt="2" custScaleX="134667">
        <dgm:presLayoutVars>
          <dgm:bulletEnabled val="1"/>
        </dgm:presLayoutVars>
      </dgm:prSet>
      <dgm:spPr/>
    </dgm:pt>
    <dgm:pt modelId="{F4E4BF22-CCBB-449A-BE84-9322B35FF432}" type="pres">
      <dgm:prSet presAssocID="{CF7A825B-3946-4EEC-B664-3985510819D2}" presName="Name13" presStyleLbl="parChTrans1D2" presStyleIdx="1" presStyleCnt="2"/>
      <dgm:spPr/>
    </dgm:pt>
    <dgm:pt modelId="{DA097B95-327D-4A19-A640-99EF807FE4A8}" type="pres">
      <dgm:prSet presAssocID="{1426EC8D-3669-4E8F-82A7-DDBCD1CDD6F8}" presName="childText" presStyleLbl="bgAcc1" presStyleIdx="1" presStyleCnt="2" custScaleX="178872">
        <dgm:presLayoutVars>
          <dgm:bulletEnabled val="1"/>
        </dgm:presLayoutVars>
      </dgm:prSet>
      <dgm:spPr/>
    </dgm:pt>
  </dgm:ptLst>
  <dgm:cxnLst>
    <dgm:cxn modelId="{82CEAD20-8AC1-478B-807A-D603B747C15C}" type="presOf" srcId="{CF7A825B-3946-4EEC-B664-3985510819D2}" destId="{F4E4BF22-CCBB-449A-BE84-9322B35FF432}" srcOrd="0" destOrd="0" presId="urn:microsoft.com/office/officeart/2005/8/layout/hierarchy3"/>
    <dgm:cxn modelId="{D8286422-5365-4B3C-8255-2A58F181B453}" type="presOf" srcId="{71C3ED8E-4C49-4293-96C9-D6C340A37AAA}" destId="{190DC14D-982D-4298-A391-C56AA0E93FAD}" srcOrd="0" destOrd="0" presId="urn:microsoft.com/office/officeart/2005/8/layout/hierarchy3"/>
    <dgm:cxn modelId="{B205DC34-3304-4889-97C9-9DEA1FF3EBAE}" type="presOf" srcId="{F58B22EF-0B51-4563-B4F4-3ED8FF88590F}" destId="{B918E4D6-1178-49F2-999B-1889E1EA802B}" srcOrd="1" destOrd="0" presId="urn:microsoft.com/office/officeart/2005/8/layout/hierarchy3"/>
    <dgm:cxn modelId="{6C888A6B-C436-49DA-A18A-2CE00EBF671E}" type="presOf" srcId="{F58B22EF-0B51-4563-B4F4-3ED8FF88590F}" destId="{D6CCC0EB-5D83-4471-9ECF-00A9D2EB0105}" srcOrd="0" destOrd="0" presId="urn:microsoft.com/office/officeart/2005/8/layout/hierarchy3"/>
    <dgm:cxn modelId="{43D35350-003E-4679-B3DB-84EC4566F2AB}" type="presOf" srcId="{B5183CA0-A44E-4532-ABAE-89158065A37D}" destId="{B650F363-A9BF-42DE-A53A-7F7657DAAE6D}" srcOrd="0" destOrd="0" presId="urn:microsoft.com/office/officeart/2005/8/layout/hierarchy3"/>
    <dgm:cxn modelId="{9BCC0C56-9533-4681-B1BB-8CC44D092E87}" type="presOf" srcId="{1426EC8D-3669-4E8F-82A7-DDBCD1CDD6F8}" destId="{DA097B95-327D-4A19-A640-99EF807FE4A8}" srcOrd="0" destOrd="0" presId="urn:microsoft.com/office/officeart/2005/8/layout/hierarchy3"/>
    <dgm:cxn modelId="{B1EF53BC-B693-414C-AA62-A0B82F11378E}" srcId="{B5183CA0-A44E-4532-ABAE-89158065A37D}" destId="{F58B22EF-0B51-4563-B4F4-3ED8FF88590F}" srcOrd="0" destOrd="0" parTransId="{D442BFA4-AE69-4005-BC1E-CC4C340319AC}" sibTransId="{EA419156-D09B-43D7-A9EE-5CFF2870DF04}"/>
    <dgm:cxn modelId="{02D592C4-B3F9-4356-A49C-A0CD673EA620}" srcId="{F58B22EF-0B51-4563-B4F4-3ED8FF88590F}" destId="{71C3ED8E-4C49-4293-96C9-D6C340A37AAA}" srcOrd="0" destOrd="0" parTransId="{EEC94B89-56EE-4B3F-82A0-CA3F16D5DAB4}" sibTransId="{58F7F2B0-C8D1-45BF-BC10-3F855716C92C}"/>
    <dgm:cxn modelId="{F0D604D3-E9CD-4E01-B9AA-6543404E746D}" type="presOf" srcId="{EEC94B89-56EE-4B3F-82A0-CA3F16D5DAB4}" destId="{CFA311EF-AE8F-4E01-983B-75AD6915D8D7}" srcOrd="0" destOrd="0" presId="urn:microsoft.com/office/officeart/2005/8/layout/hierarchy3"/>
    <dgm:cxn modelId="{7C8CE2D8-7DC9-499E-8F3C-F8ABEBEA1C3E}" srcId="{F58B22EF-0B51-4563-B4F4-3ED8FF88590F}" destId="{1426EC8D-3669-4E8F-82A7-DDBCD1CDD6F8}" srcOrd="1" destOrd="0" parTransId="{CF7A825B-3946-4EEC-B664-3985510819D2}" sibTransId="{EFFFDCEB-AA77-4224-A2BD-6F76F01A5622}"/>
    <dgm:cxn modelId="{481B4C41-F315-4C4A-B81E-49DCBBFCB58B}" type="presParOf" srcId="{B650F363-A9BF-42DE-A53A-7F7657DAAE6D}" destId="{AC59D83C-C772-410F-9362-D9A729342825}" srcOrd="0" destOrd="0" presId="urn:microsoft.com/office/officeart/2005/8/layout/hierarchy3"/>
    <dgm:cxn modelId="{649A009A-E249-462B-8875-A497965BAE6C}" type="presParOf" srcId="{AC59D83C-C772-410F-9362-D9A729342825}" destId="{9FE368E7-FE47-4BD6-AD6A-EB2503C82D19}" srcOrd="0" destOrd="0" presId="urn:microsoft.com/office/officeart/2005/8/layout/hierarchy3"/>
    <dgm:cxn modelId="{3194EDE5-963F-4173-AB3D-B20018F44ACE}" type="presParOf" srcId="{9FE368E7-FE47-4BD6-AD6A-EB2503C82D19}" destId="{D6CCC0EB-5D83-4471-9ECF-00A9D2EB0105}" srcOrd="0" destOrd="0" presId="urn:microsoft.com/office/officeart/2005/8/layout/hierarchy3"/>
    <dgm:cxn modelId="{A77908E9-A83A-4563-AC1C-0A9E1686B0F6}" type="presParOf" srcId="{9FE368E7-FE47-4BD6-AD6A-EB2503C82D19}" destId="{B918E4D6-1178-49F2-999B-1889E1EA802B}" srcOrd="1" destOrd="0" presId="urn:microsoft.com/office/officeart/2005/8/layout/hierarchy3"/>
    <dgm:cxn modelId="{702CB8E0-2C50-4714-A0D9-5EC72B2126E5}" type="presParOf" srcId="{AC59D83C-C772-410F-9362-D9A729342825}" destId="{14D76F78-DB85-4583-AF9C-B89E176F499D}" srcOrd="1" destOrd="0" presId="urn:microsoft.com/office/officeart/2005/8/layout/hierarchy3"/>
    <dgm:cxn modelId="{E865A2BF-FEE4-486D-BAFA-66D2D63CFC9A}" type="presParOf" srcId="{14D76F78-DB85-4583-AF9C-B89E176F499D}" destId="{CFA311EF-AE8F-4E01-983B-75AD6915D8D7}" srcOrd="0" destOrd="0" presId="urn:microsoft.com/office/officeart/2005/8/layout/hierarchy3"/>
    <dgm:cxn modelId="{47DF4663-12A5-40C6-9B9A-CEBD00FE9B4C}" type="presParOf" srcId="{14D76F78-DB85-4583-AF9C-B89E176F499D}" destId="{190DC14D-982D-4298-A391-C56AA0E93FAD}" srcOrd="1" destOrd="0" presId="urn:microsoft.com/office/officeart/2005/8/layout/hierarchy3"/>
    <dgm:cxn modelId="{E34CEDB5-3F58-4288-AB38-4AB445DF020E}" type="presParOf" srcId="{14D76F78-DB85-4583-AF9C-B89E176F499D}" destId="{F4E4BF22-CCBB-449A-BE84-9322B35FF432}" srcOrd="2" destOrd="0" presId="urn:microsoft.com/office/officeart/2005/8/layout/hierarchy3"/>
    <dgm:cxn modelId="{540E35C0-203D-417A-8D9F-50252CD4155E}" type="presParOf" srcId="{14D76F78-DB85-4583-AF9C-B89E176F499D}" destId="{DA097B95-327D-4A19-A640-99EF807FE4A8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E6FD2B0-B177-42F3-B20B-F9BB5838A771}" type="doc">
      <dgm:prSet loTypeId="urn:microsoft.com/office/officeart/2005/8/layout/vList4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64A8A93-98F2-4CB9-A845-E17A2C938EA0}">
      <dgm:prSet phldrT="[Text]"/>
      <dgm:spPr>
        <a:solidFill>
          <a:schemeClr val="accent5"/>
        </a:solidFill>
      </dgm:spPr>
      <dgm:t>
        <a:bodyPr/>
        <a:lstStyle/>
        <a:p>
          <a:r>
            <a:rPr lang="en-US" dirty="0"/>
            <a:t>Student Teacher</a:t>
          </a:r>
        </a:p>
      </dgm:t>
    </dgm:pt>
    <dgm:pt modelId="{5E5B0BAE-68BF-48BA-9EE6-64DC4CFA7F80}" type="parTrans" cxnId="{9F04D2CF-898B-401C-9745-FF36625D05D4}">
      <dgm:prSet/>
      <dgm:spPr/>
      <dgm:t>
        <a:bodyPr/>
        <a:lstStyle/>
        <a:p>
          <a:endParaRPr lang="en-US"/>
        </a:p>
      </dgm:t>
    </dgm:pt>
    <dgm:pt modelId="{CB063756-59A8-4BB6-9B63-836601F0810F}" type="sibTrans" cxnId="{9F04D2CF-898B-401C-9745-FF36625D05D4}">
      <dgm:prSet/>
      <dgm:spPr/>
      <dgm:t>
        <a:bodyPr/>
        <a:lstStyle/>
        <a:p>
          <a:endParaRPr lang="en-US"/>
        </a:p>
      </dgm:t>
    </dgm:pt>
    <dgm:pt modelId="{2476C30F-2B5B-4407-AC9A-6DF6E8519DAF}">
      <dgm:prSet phldrT="[Text]"/>
      <dgm:spPr>
        <a:solidFill>
          <a:schemeClr val="accent5"/>
        </a:solidFill>
      </dgm:spPr>
      <dgm:t>
        <a:bodyPr/>
        <a:lstStyle/>
        <a:p>
          <a:r>
            <a:rPr lang="en-US" dirty="0"/>
            <a:t>The student teacher has the support of the Educate-WI Supervisor, Educate-WI Instructor/Advisor, Cooperating Teacher, and Program Administrator.</a:t>
          </a:r>
        </a:p>
      </dgm:t>
    </dgm:pt>
    <dgm:pt modelId="{4B25EF64-4CDA-481D-BC21-266EEF4C10C5}" type="parTrans" cxnId="{CED484B7-A92F-4BC8-B438-BCA91B880492}">
      <dgm:prSet/>
      <dgm:spPr/>
      <dgm:t>
        <a:bodyPr/>
        <a:lstStyle/>
        <a:p>
          <a:endParaRPr lang="en-US"/>
        </a:p>
      </dgm:t>
    </dgm:pt>
    <dgm:pt modelId="{A0A9CBFA-C840-484B-8629-BFFB804A14DE}" type="sibTrans" cxnId="{CED484B7-A92F-4BC8-B438-BCA91B880492}">
      <dgm:prSet/>
      <dgm:spPr/>
      <dgm:t>
        <a:bodyPr/>
        <a:lstStyle/>
        <a:p>
          <a:endParaRPr lang="en-US"/>
        </a:p>
      </dgm:t>
    </dgm:pt>
    <dgm:pt modelId="{7AC30EE4-973A-4C8A-BADD-440D22B93523}">
      <dgm:prSet phldrT="[Text]"/>
      <dgm:spPr/>
      <dgm:t>
        <a:bodyPr/>
        <a:lstStyle/>
        <a:p>
          <a:r>
            <a:rPr lang="en-US" dirty="0"/>
            <a:t>Educate-WI Supervisor</a:t>
          </a:r>
        </a:p>
      </dgm:t>
    </dgm:pt>
    <dgm:pt modelId="{D1DD93CC-D0E7-4F8A-AA60-BCE246256B30}" type="parTrans" cxnId="{307D4F48-2B92-4800-967E-B62220BD12EF}">
      <dgm:prSet/>
      <dgm:spPr/>
      <dgm:t>
        <a:bodyPr/>
        <a:lstStyle/>
        <a:p>
          <a:endParaRPr lang="en-US"/>
        </a:p>
      </dgm:t>
    </dgm:pt>
    <dgm:pt modelId="{CA5F0E89-4307-4D0A-AD8A-D7C3DC8C487C}" type="sibTrans" cxnId="{307D4F48-2B92-4800-967E-B62220BD12EF}">
      <dgm:prSet/>
      <dgm:spPr/>
      <dgm:t>
        <a:bodyPr/>
        <a:lstStyle/>
        <a:p>
          <a:endParaRPr lang="en-US"/>
        </a:p>
      </dgm:t>
    </dgm:pt>
    <dgm:pt modelId="{B95EF713-A25F-4D98-B1B7-8BF90173ABCA}">
      <dgm:prSet/>
      <dgm:spPr/>
      <dgm:t>
        <a:bodyPr/>
        <a:lstStyle/>
        <a:p>
          <a:r>
            <a:rPr lang="en-US" dirty="0"/>
            <a:t>The Educate-WI Supervisor will schedule observations, conduct evaluations and conference with the student teacher and cooperating teacher.</a:t>
          </a:r>
        </a:p>
      </dgm:t>
    </dgm:pt>
    <dgm:pt modelId="{6C4F220B-4426-4BE6-91F4-11C61EAC29C5}" type="parTrans" cxnId="{FC96E489-0A4A-42C5-9015-0B2DDD93AFF7}">
      <dgm:prSet/>
      <dgm:spPr/>
      <dgm:t>
        <a:bodyPr/>
        <a:lstStyle/>
        <a:p>
          <a:endParaRPr lang="en-US"/>
        </a:p>
      </dgm:t>
    </dgm:pt>
    <dgm:pt modelId="{3815AA17-A211-47A2-9FE9-550F6C06387E}" type="sibTrans" cxnId="{FC96E489-0A4A-42C5-9015-0B2DDD93AFF7}">
      <dgm:prSet/>
      <dgm:spPr/>
      <dgm:t>
        <a:bodyPr/>
        <a:lstStyle/>
        <a:p>
          <a:endParaRPr lang="en-US"/>
        </a:p>
      </dgm:t>
    </dgm:pt>
    <dgm:pt modelId="{7AAED4F5-650D-46D5-9EBE-982F502889CB}">
      <dgm:prSet phldrT="[Text]"/>
      <dgm:spPr>
        <a:solidFill>
          <a:schemeClr val="accent3"/>
        </a:solidFill>
      </dgm:spPr>
      <dgm:t>
        <a:bodyPr/>
        <a:lstStyle/>
        <a:p>
          <a:r>
            <a:rPr lang="en-US" dirty="0"/>
            <a:t>Cooperating Teacher</a:t>
          </a:r>
        </a:p>
      </dgm:t>
    </dgm:pt>
    <dgm:pt modelId="{3C102532-4F1B-41CB-93DE-BB7675929E58}" type="parTrans" cxnId="{1D79763C-7674-48D1-9D19-86E775D39A37}">
      <dgm:prSet/>
      <dgm:spPr/>
      <dgm:t>
        <a:bodyPr/>
        <a:lstStyle/>
        <a:p>
          <a:endParaRPr lang="en-US"/>
        </a:p>
      </dgm:t>
    </dgm:pt>
    <dgm:pt modelId="{B81D4930-1718-483C-A4A2-03014F8070E9}" type="sibTrans" cxnId="{1D79763C-7674-48D1-9D19-86E775D39A37}">
      <dgm:prSet/>
      <dgm:spPr/>
      <dgm:t>
        <a:bodyPr/>
        <a:lstStyle/>
        <a:p>
          <a:endParaRPr lang="en-US"/>
        </a:p>
      </dgm:t>
    </dgm:pt>
    <dgm:pt modelId="{24C7E726-DD28-4272-9F43-F19CAD81E5A4}">
      <dgm:prSet phldrT="[Text]"/>
      <dgm:spPr>
        <a:solidFill>
          <a:schemeClr val="accent3"/>
        </a:solidFill>
      </dgm:spPr>
      <dgm:t>
        <a:bodyPr/>
        <a:lstStyle/>
        <a:p>
          <a:r>
            <a:rPr lang="en-US" dirty="0"/>
            <a:t>The Cooperating Teacher will schedule observations, conduct evaluations and conference with the student teacher and Educate-WI Supervisor </a:t>
          </a:r>
        </a:p>
      </dgm:t>
    </dgm:pt>
    <dgm:pt modelId="{7216BB46-1B1E-4071-BB5A-949FCF247419}" type="parTrans" cxnId="{0138D38F-355A-47EB-8A4A-ACD3D2C5D095}">
      <dgm:prSet/>
      <dgm:spPr/>
      <dgm:t>
        <a:bodyPr/>
        <a:lstStyle/>
        <a:p>
          <a:endParaRPr lang="en-US"/>
        </a:p>
      </dgm:t>
    </dgm:pt>
    <dgm:pt modelId="{14426B41-0617-4B11-A0B7-39B47D6B09B2}" type="sibTrans" cxnId="{0138D38F-355A-47EB-8A4A-ACD3D2C5D095}">
      <dgm:prSet/>
      <dgm:spPr/>
      <dgm:t>
        <a:bodyPr/>
        <a:lstStyle/>
        <a:p>
          <a:endParaRPr lang="en-US"/>
        </a:p>
      </dgm:t>
    </dgm:pt>
    <dgm:pt modelId="{E1FDA9A2-F09D-41C6-ADAE-8E7EF566B7A0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/>
            <a:t> Educate-WI Instructor/Advisor</a:t>
          </a:r>
        </a:p>
      </dgm:t>
    </dgm:pt>
    <dgm:pt modelId="{D06286DE-1498-4F08-BEFF-D73711A01423}" type="parTrans" cxnId="{9EE8A18B-CE78-4007-89CA-F1E0DA78A803}">
      <dgm:prSet/>
      <dgm:spPr/>
      <dgm:t>
        <a:bodyPr/>
        <a:lstStyle/>
        <a:p>
          <a:endParaRPr lang="en-US"/>
        </a:p>
      </dgm:t>
    </dgm:pt>
    <dgm:pt modelId="{022F77D8-FAF1-499B-9A5D-2BF0F7101E56}" type="sibTrans" cxnId="{9EE8A18B-CE78-4007-89CA-F1E0DA78A803}">
      <dgm:prSet/>
      <dgm:spPr/>
      <dgm:t>
        <a:bodyPr/>
        <a:lstStyle/>
        <a:p>
          <a:endParaRPr lang="en-US"/>
        </a:p>
      </dgm:t>
    </dgm:pt>
    <dgm:pt modelId="{92929B37-82A8-49F8-8882-8C6A93F300A8}">
      <dgm:prSet phldrT="[Text]"/>
      <dgm:spPr/>
      <dgm:t>
        <a:bodyPr/>
        <a:lstStyle/>
        <a:p>
          <a:r>
            <a:rPr lang="en-US" dirty="0"/>
            <a:t>The program administrator is available to answer any questions regarding the student teaching placement and general requirements. </a:t>
          </a:r>
        </a:p>
      </dgm:t>
    </dgm:pt>
    <dgm:pt modelId="{D87710CD-07E2-47F8-956D-A26344F453D9}" type="parTrans" cxnId="{3940FE44-10D7-4866-934D-7C20663AF982}">
      <dgm:prSet/>
      <dgm:spPr/>
      <dgm:t>
        <a:bodyPr/>
        <a:lstStyle/>
        <a:p>
          <a:endParaRPr lang="en-US"/>
        </a:p>
      </dgm:t>
    </dgm:pt>
    <dgm:pt modelId="{114398E7-36B0-47AD-BAF4-E3C7191120E0}" type="sibTrans" cxnId="{3940FE44-10D7-4866-934D-7C20663AF982}">
      <dgm:prSet/>
      <dgm:spPr/>
      <dgm:t>
        <a:bodyPr/>
        <a:lstStyle/>
        <a:p>
          <a:endParaRPr lang="en-US"/>
        </a:p>
      </dgm:t>
    </dgm:pt>
    <dgm:pt modelId="{D1B60AE2-77C0-47F8-877F-174B210C76FD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/>
            <a:t>The instructor/advisor will be available to support the student teacher, cooperating teacher and supervisor as needed throughout the student teaching semester.</a:t>
          </a:r>
        </a:p>
      </dgm:t>
    </dgm:pt>
    <dgm:pt modelId="{31583B70-739A-4361-8BB2-4C6AF30526AA}" type="parTrans" cxnId="{DBD9B00C-085A-435C-96C7-9414D275D38A}">
      <dgm:prSet/>
      <dgm:spPr/>
      <dgm:t>
        <a:bodyPr/>
        <a:lstStyle/>
        <a:p>
          <a:endParaRPr lang="en-US"/>
        </a:p>
      </dgm:t>
    </dgm:pt>
    <dgm:pt modelId="{A42640BB-2817-49B2-9853-76E2C22C70BA}" type="sibTrans" cxnId="{DBD9B00C-085A-435C-96C7-9414D275D38A}">
      <dgm:prSet/>
      <dgm:spPr/>
      <dgm:t>
        <a:bodyPr/>
        <a:lstStyle/>
        <a:p>
          <a:endParaRPr lang="en-US"/>
        </a:p>
      </dgm:t>
    </dgm:pt>
    <dgm:pt modelId="{C3B00196-CED6-443E-B0A0-20AC37BA02F5}">
      <dgm:prSet phldrT="[Text]"/>
      <dgm:spPr/>
      <dgm:t>
        <a:bodyPr/>
        <a:lstStyle/>
        <a:p>
          <a:r>
            <a:rPr lang="en-US" dirty="0"/>
            <a:t>Program Administrator</a:t>
          </a:r>
        </a:p>
      </dgm:t>
    </dgm:pt>
    <dgm:pt modelId="{29732831-9FCD-4528-B572-8E5D8FD0486D}" type="parTrans" cxnId="{7C76B966-7079-4ADD-8878-175EE8F80741}">
      <dgm:prSet/>
      <dgm:spPr/>
      <dgm:t>
        <a:bodyPr/>
        <a:lstStyle/>
        <a:p>
          <a:endParaRPr lang="en-US"/>
        </a:p>
      </dgm:t>
    </dgm:pt>
    <dgm:pt modelId="{6B7BB448-21A9-4062-8D19-DED28C4C0FA4}" type="sibTrans" cxnId="{7C76B966-7079-4ADD-8878-175EE8F80741}">
      <dgm:prSet/>
      <dgm:spPr/>
      <dgm:t>
        <a:bodyPr/>
        <a:lstStyle/>
        <a:p>
          <a:endParaRPr lang="en-US"/>
        </a:p>
      </dgm:t>
    </dgm:pt>
    <dgm:pt modelId="{2FEBDFCD-3D7E-4E0F-A0C5-44FDCC9EB77C}" type="pres">
      <dgm:prSet presAssocID="{0E6FD2B0-B177-42F3-B20B-F9BB5838A771}" presName="linear" presStyleCnt="0">
        <dgm:presLayoutVars>
          <dgm:dir/>
          <dgm:resizeHandles val="exact"/>
        </dgm:presLayoutVars>
      </dgm:prSet>
      <dgm:spPr/>
    </dgm:pt>
    <dgm:pt modelId="{7ADBD039-D238-43EC-A2ED-281D9F556A08}" type="pres">
      <dgm:prSet presAssocID="{B64A8A93-98F2-4CB9-A845-E17A2C938EA0}" presName="comp" presStyleCnt="0"/>
      <dgm:spPr/>
    </dgm:pt>
    <dgm:pt modelId="{82CD1562-53B3-4451-8E53-D1C2F394C8EC}" type="pres">
      <dgm:prSet presAssocID="{B64A8A93-98F2-4CB9-A845-E17A2C938EA0}" presName="box" presStyleLbl="node1" presStyleIdx="0" presStyleCnt="5"/>
      <dgm:spPr/>
    </dgm:pt>
    <dgm:pt modelId="{A8B8B75C-E8B3-478F-BB94-8918BC9C9653}" type="pres">
      <dgm:prSet presAssocID="{B64A8A93-98F2-4CB9-A845-E17A2C938EA0}" presName="img" presStyleLbl="fgImgPlace1" presStyleIdx="0" presStyleCnt="5" custScaleX="83807" custScaleY="8728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27000" b="-27000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 outline"/>
        </a:ext>
      </dgm:extLst>
    </dgm:pt>
    <dgm:pt modelId="{40C511D7-16C7-43AD-8CE5-B47E16AAAA97}" type="pres">
      <dgm:prSet presAssocID="{B64A8A93-98F2-4CB9-A845-E17A2C938EA0}" presName="text" presStyleLbl="node1" presStyleIdx="0" presStyleCnt="5">
        <dgm:presLayoutVars>
          <dgm:bulletEnabled val="1"/>
        </dgm:presLayoutVars>
      </dgm:prSet>
      <dgm:spPr/>
    </dgm:pt>
    <dgm:pt modelId="{383ECAD0-6B77-433F-B7E3-627D5F0EC2AA}" type="pres">
      <dgm:prSet presAssocID="{CB063756-59A8-4BB6-9B63-836601F0810F}" presName="spacer" presStyleCnt="0"/>
      <dgm:spPr/>
    </dgm:pt>
    <dgm:pt modelId="{54F631FD-302E-4BF2-9CC7-8EAB3307E64F}" type="pres">
      <dgm:prSet presAssocID="{7AC30EE4-973A-4C8A-BADD-440D22B93523}" presName="comp" presStyleCnt="0"/>
      <dgm:spPr/>
    </dgm:pt>
    <dgm:pt modelId="{C766BDB6-8DE3-40F9-B747-058D8BFDC5E8}" type="pres">
      <dgm:prSet presAssocID="{7AC30EE4-973A-4C8A-BADD-440D22B93523}" presName="box" presStyleLbl="node1" presStyleIdx="1" presStyleCnt="5"/>
      <dgm:spPr/>
    </dgm:pt>
    <dgm:pt modelId="{0F886B68-E477-4074-AE86-BB16EBB20196}" type="pres">
      <dgm:prSet presAssocID="{7AC30EE4-973A-4C8A-BADD-440D22B93523}" presName="img" presStyleLbl="fgImgPlace1" presStyleIdx="1" presStyleCnt="5" custScaleX="58807" custScaleY="9121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27000" b="-27000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ipboard with solid fill"/>
        </a:ext>
      </dgm:extLst>
    </dgm:pt>
    <dgm:pt modelId="{A0D5BDEF-B517-41CB-9249-F1B4B884F36C}" type="pres">
      <dgm:prSet presAssocID="{7AC30EE4-973A-4C8A-BADD-440D22B93523}" presName="text" presStyleLbl="node1" presStyleIdx="1" presStyleCnt="5">
        <dgm:presLayoutVars>
          <dgm:bulletEnabled val="1"/>
        </dgm:presLayoutVars>
      </dgm:prSet>
      <dgm:spPr/>
    </dgm:pt>
    <dgm:pt modelId="{0BD32DBA-C8C6-4764-837A-F6405A0684DB}" type="pres">
      <dgm:prSet presAssocID="{CA5F0E89-4307-4D0A-AD8A-D7C3DC8C487C}" presName="spacer" presStyleCnt="0"/>
      <dgm:spPr/>
    </dgm:pt>
    <dgm:pt modelId="{9BB1A6C1-5637-4036-9438-74A841165E6A}" type="pres">
      <dgm:prSet presAssocID="{7AAED4F5-650D-46D5-9EBE-982F502889CB}" presName="comp" presStyleCnt="0"/>
      <dgm:spPr/>
    </dgm:pt>
    <dgm:pt modelId="{6FF44A57-5581-4FB3-8BB3-3A321DD6E955}" type="pres">
      <dgm:prSet presAssocID="{7AAED4F5-650D-46D5-9EBE-982F502889CB}" presName="box" presStyleLbl="node1" presStyleIdx="2" presStyleCnt="5"/>
      <dgm:spPr/>
    </dgm:pt>
    <dgm:pt modelId="{B0A31E37-1AB3-4B19-A28E-790D7072DC92}" type="pres">
      <dgm:prSet presAssocID="{7AAED4F5-650D-46D5-9EBE-982F502889CB}" presName="img" presStyleLbl="fgImgPlace1" presStyleIdx="2" presStyleCnt="5" custScaleX="71307" custScaleY="7673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-27000" b="-27000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 with solid fill"/>
        </a:ext>
      </dgm:extLst>
    </dgm:pt>
    <dgm:pt modelId="{3174212A-2410-424F-831B-CBE482343C44}" type="pres">
      <dgm:prSet presAssocID="{7AAED4F5-650D-46D5-9EBE-982F502889CB}" presName="text" presStyleLbl="node1" presStyleIdx="2" presStyleCnt="5">
        <dgm:presLayoutVars>
          <dgm:bulletEnabled val="1"/>
        </dgm:presLayoutVars>
      </dgm:prSet>
      <dgm:spPr/>
    </dgm:pt>
    <dgm:pt modelId="{1C1AF5D9-03CD-4428-AEA7-C039208C323D}" type="pres">
      <dgm:prSet presAssocID="{B81D4930-1718-483C-A4A2-03014F8070E9}" presName="spacer" presStyleCnt="0"/>
      <dgm:spPr/>
    </dgm:pt>
    <dgm:pt modelId="{687DBE50-394E-41BD-8975-DDDAB663C209}" type="pres">
      <dgm:prSet presAssocID="{E1FDA9A2-F09D-41C6-ADAE-8E7EF566B7A0}" presName="comp" presStyleCnt="0"/>
      <dgm:spPr/>
    </dgm:pt>
    <dgm:pt modelId="{79437193-FB82-4F19-ACCD-3E9D7224460D}" type="pres">
      <dgm:prSet presAssocID="{E1FDA9A2-F09D-41C6-ADAE-8E7EF566B7A0}" presName="box" presStyleLbl="node1" presStyleIdx="3" presStyleCnt="5"/>
      <dgm:spPr/>
    </dgm:pt>
    <dgm:pt modelId="{9E3AB965-844E-4903-8B7E-68E899B67584}" type="pres">
      <dgm:prSet presAssocID="{E1FDA9A2-F09D-41C6-ADAE-8E7EF566B7A0}" presName="img" presStyleLbl="fgImgPlac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t="-27000" b="-27000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hoolhouse with solid fill"/>
        </a:ext>
      </dgm:extLst>
    </dgm:pt>
    <dgm:pt modelId="{DC773D32-40B9-4DC3-8B0C-5D6E825C948D}" type="pres">
      <dgm:prSet presAssocID="{E1FDA9A2-F09D-41C6-ADAE-8E7EF566B7A0}" presName="text" presStyleLbl="node1" presStyleIdx="3" presStyleCnt="5">
        <dgm:presLayoutVars>
          <dgm:bulletEnabled val="1"/>
        </dgm:presLayoutVars>
      </dgm:prSet>
      <dgm:spPr/>
    </dgm:pt>
    <dgm:pt modelId="{349491F0-C92A-4CDE-B9C3-736C942760ED}" type="pres">
      <dgm:prSet presAssocID="{022F77D8-FAF1-499B-9A5D-2BF0F7101E56}" presName="spacer" presStyleCnt="0"/>
      <dgm:spPr/>
    </dgm:pt>
    <dgm:pt modelId="{D69EFDAC-7185-40D8-BCA9-929504789930}" type="pres">
      <dgm:prSet presAssocID="{C3B00196-CED6-443E-B0A0-20AC37BA02F5}" presName="comp" presStyleCnt="0"/>
      <dgm:spPr/>
    </dgm:pt>
    <dgm:pt modelId="{621BB099-4DCF-4B38-99F1-F9A3D8428759}" type="pres">
      <dgm:prSet presAssocID="{C3B00196-CED6-443E-B0A0-20AC37BA02F5}" presName="box" presStyleLbl="node1" presStyleIdx="4" presStyleCnt="5"/>
      <dgm:spPr/>
    </dgm:pt>
    <dgm:pt modelId="{461DA5DC-CEDD-4DAF-A694-BD2F0907606D}" type="pres">
      <dgm:prSet presAssocID="{C3B00196-CED6-443E-B0A0-20AC37BA02F5}" presName="img" presStyleLbl="fgImgPlace1" presStyleIdx="4" presStyleCnt="5" custScaleX="58807" custScaleY="8732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 t="-27000" b="-27000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ll center with solid fill"/>
        </a:ext>
      </dgm:extLst>
    </dgm:pt>
    <dgm:pt modelId="{EF2CD134-00D5-4465-92F2-3405D6D90062}" type="pres">
      <dgm:prSet presAssocID="{C3B00196-CED6-443E-B0A0-20AC37BA02F5}" presName="text" presStyleLbl="node1" presStyleIdx="4" presStyleCnt="5">
        <dgm:presLayoutVars>
          <dgm:bulletEnabled val="1"/>
        </dgm:presLayoutVars>
      </dgm:prSet>
      <dgm:spPr/>
    </dgm:pt>
  </dgm:ptLst>
  <dgm:cxnLst>
    <dgm:cxn modelId="{CDCA8D09-4C0A-4B7B-89C0-D19983D0955B}" type="presOf" srcId="{0E6FD2B0-B177-42F3-B20B-F9BB5838A771}" destId="{2FEBDFCD-3D7E-4E0F-A0C5-44FDCC9EB77C}" srcOrd="0" destOrd="0" presId="urn:microsoft.com/office/officeart/2005/8/layout/vList4"/>
    <dgm:cxn modelId="{6C83240A-0326-4323-A576-6E97E140EC7C}" type="presOf" srcId="{7AAED4F5-650D-46D5-9EBE-982F502889CB}" destId="{3174212A-2410-424F-831B-CBE482343C44}" srcOrd="1" destOrd="0" presId="urn:microsoft.com/office/officeart/2005/8/layout/vList4"/>
    <dgm:cxn modelId="{DBD9B00C-085A-435C-96C7-9414D275D38A}" srcId="{E1FDA9A2-F09D-41C6-ADAE-8E7EF566B7A0}" destId="{D1B60AE2-77C0-47F8-877F-174B210C76FD}" srcOrd="0" destOrd="0" parTransId="{31583B70-739A-4361-8BB2-4C6AF30526AA}" sibTransId="{A42640BB-2817-49B2-9853-76E2C22C70BA}"/>
    <dgm:cxn modelId="{4395D31F-B687-45B3-A82F-B25ED9934302}" type="presOf" srcId="{2476C30F-2B5B-4407-AC9A-6DF6E8519DAF}" destId="{82CD1562-53B3-4451-8E53-D1C2F394C8EC}" srcOrd="0" destOrd="1" presId="urn:microsoft.com/office/officeart/2005/8/layout/vList4"/>
    <dgm:cxn modelId="{603A8635-6463-47FE-AA69-2953E7F7BF99}" type="presOf" srcId="{7AC30EE4-973A-4C8A-BADD-440D22B93523}" destId="{A0D5BDEF-B517-41CB-9249-F1B4B884F36C}" srcOrd="1" destOrd="0" presId="urn:microsoft.com/office/officeart/2005/8/layout/vList4"/>
    <dgm:cxn modelId="{1D79763C-7674-48D1-9D19-86E775D39A37}" srcId="{0E6FD2B0-B177-42F3-B20B-F9BB5838A771}" destId="{7AAED4F5-650D-46D5-9EBE-982F502889CB}" srcOrd="2" destOrd="0" parTransId="{3C102532-4F1B-41CB-93DE-BB7675929E58}" sibTransId="{B81D4930-1718-483C-A4A2-03014F8070E9}"/>
    <dgm:cxn modelId="{00857962-6B7D-4D2F-A3EB-8675B57AA36A}" type="presOf" srcId="{D1B60AE2-77C0-47F8-877F-174B210C76FD}" destId="{79437193-FB82-4F19-ACCD-3E9D7224460D}" srcOrd="0" destOrd="1" presId="urn:microsoft.com/office/officeart/2005/8/layout/vList4"/>
    <dgm:cxn modelId="{3940FE44-10D7-4866-934D-7C20663AF982}" srcId="{C3B00196-CED6-443E-B0A0-20AC37BA02F5}" destId="{92929B37-82A8-49F8-8882-8C6A93F300A8}" srcOrd="0" destOrd="0" parTransId="{D87710CD-07E2-47F8-956D-A26344F453D9}" sibTransId="{114398E7-36B0-47AD-BAF4-E3C7191120E0}"/>
    <dgm:cxn modelId="{21C91366-94FD-4C7C-8054-2159012C2BF4}" type="presOf" srcId="{7AAED4F5-650D-46D5-9EBE-982F502889CB}" destId="{6FF44A57-5581-4FB3-8BB3-3A321DD6E955}" srcOrd="0" destOrd="0" presId="urn:microsoft.com/office/officeart/2005/8/layout/vList4"/>
    <dgm:cxn modelId="{7C76B966-7079-4ADD-8878-175EE8F80741}" srcId="{0E6FD2B0-B177-42F3-B20B-F9BB5838A771}" destId="{C3B00196-CED6-443E-B0A0-20AC37BA02F5}" srcOrd="4" destOrd="0" parTransId="{29732831-9FCD-4528-B572-8E5D8FD0486D}" sibTransId="{6B7BB448-21A9-4062-8D19-DED28C4C0FA4}"/>
    <dgm:cxn modelId="{307D4F48-2B92-4800-967E-B62220BD12EF}" srcId="{0E6FD2B0-B177-42F3-B20B-F9BB5838A771}" destId="{7AC30EE4-973A-4C8A-BADD-440D22B93523}" srcOrd="1" destOrd="0" parTransId="{D1DD93CC-D0E7-4F8A-AA60-BCE246256B30}" sibTransId="{CA5F0E89-4307-4D0A-AD8A-D7C3DC8C487C}"/>
    <dgm:cxn modelId="{64E7586B-A486-4981-A13E-2E9842AA43BF}" type="presOf" srcId="{C3B00196-CED6-443E-B0A0-20AC37BA02F5}" destId="{EF2CD134-00D5-4465-92F2-3405D6D90062}" srcOrd="1" destOrd="0" presId="urn:microsoft.com/office/officeart/2005/8/layout/vList4"/>
    <dgm:cxn modelId="{646F8B4C-8484-4FF0-A4C6-529C7561E7EF}" type="presOf" srcId="{B64A8A93-98F2-4CB9-A845-E17A2C938EA0}" destId="{82CD1562-53B3-4451-8E53-D1C2F394C8EC}" srcOrd="0" destOrd="0" presId="urn:microsoft.com/office/officeart/2005/8/layout/vList4"/>
    <dgm:cxn modelId="{21937D6E-D4E8-4CEE-B947-3BF74B1FBE04}" type="presOf" srcId="{E1FDA9A2-F09D-41C6-ADAE-8E7EF566B7A0}" destId="{79437193-FB82-4F19-ACCD-3E9D7224460D}" srcOrd="0" destOrd="0" presId="urn:microsoft.com/office/officeart/2005/8/layout/vList4"/>
    <dgm:cxn modelId="{7AA5F379-4D62-4F21-AEA2-05B8F19BD90E}" type="presOf" srcId="{24C7E726-DD28-4272-9F43-F19CAD81E5A4}" destId="{3174212A-2410-424F-831B-CBE482343C44}" srcOrd="1" destOrd="1" presId="urn:microsoft.com/office/officeart/2005/8/layout/vList4"/>
    <dgm:cxn modelId="{6ECFF07A-450D-43D2-84CD-B98E06AFECCB}" type="presOf" srcId="{24C7E726-DD28-4272-9F43-F19CAD81E5A4}" destId="{6FF44A57-5581-4FB3-8BB3-3A321DD6E955}" srcOrd="0" destOrd="1" presId="urn:microsoft.com/office/officeart/2005/8/layout/vList4"/>
    <dgm:cxn modelId="{54478E84-5178-4DCE-82BD-EB9571582C8D}" type="presOf" srcId="{7AC30EE4-973A-4C8A-BADD-440D22B93523}" destId="{C766BDB6-8DE3-40F9-B747-058D8BFDC5E8}" srcOrd="0" destOrd="0" presId="urn:microsoft.com/office/officeart/2005/8/layout/vList4"/>
    <dgm:cxn modelId="{FC96E489-0A4A-42C5-9015-0B2DDD93AFF7}" srcId="{7AC30EE4-973A-4C8A-BADD-440D22B93523}" destId="{B95EF713-A25F-4D98-B1B7-8BF90173ABCA}" srcOrd="0" destOrd="0" parTransId="{6C4F220B-4426-4BE6-91F4-11C61EAC29C5}" sibTransId="{3815AA17-A211-47A2-9FE9-550F6C06387E}"/>
    <dgm:cxn modelId="{8F823F8A-39BA-4A7A-AB24-F63845BB44FF}" type="presOf" srcId="{92929B37-82A8-49F8-8882-8C6A93F300A8}" destId="{621BB099-4DCF-4B38-99F1-F9A3D8428759}" srcOrd="0" destOrd="1" presId="urn:microsoft.com/office/officeart/2005/8/layout/vList4"/>
    <dgm:cxn modelId="{9EE8A18B-CE78-4007-89CA-F1E0DA78A803}" srcId="{0E6FD2B0-B177-42F3-B20B-F9BB5838A771}" destId="{E1FDA9A2-F09D-41C6-ADAE-8E7EF566B7A0}" srcOrd="3" destOrd="0" parTransId="{D06286DE-1498-4F08-BEFF-D73711A01423}" sibTransId="{022F77D8-FAF1-499B-9A5D-2BF0F7101E56}"/>
    <dgm:cxn modelId="{0138D38F-355A-47EB-8A4A-ACD3D2C5D095}" srcId="{7AAED4F5-650D-46D5-9EBE-982F502889CB}" destId="{24C7E726-DD28-4272-9F43-F19CAD81E5A4}" srcOrd="0" destOrd="0" parTransId="{7216BB46-1B1E-4071-BB5A-949FCF247419}" sibTransId="{14426B41-0617-4B11-A0B7-39B47D6B09B2}"/>
    <dgm:cxn modelId="{1C253E9E-81FD-4C09-AFF5-8F8EE4C73707}" type="presOf" srcId="{C3B00196-CED6-443E-B0A0-20AC37BA02F5}" destId="{621BB099-4DCF-4B38-99F1-F9A3D8428759}" srcOrd="0" destOrd="0" presId="urn:microsoft.com/office/officeart/2005/8/layout/vList4"/>
    <dgm:cxn modelId="{2FD36FA0-037F-407E-A6C2-7014B53D8105}" type="presOf" srcId="{D1B60AE2-77C0-47F8-877F-174B210C76FD}" destId="{DC773D32-40B9-4DC3-8B0C-5D6E825C948D}" srcOrd="1" destOrd="1" presId="urn:microsoft.com/office/officeart/2005/8/layout/vList4"/>
    <dgm:cxn modelId="{650976A7-DBAA-4BA7-904B-0E9B16D07017}" type="presOf" srcId="{92929B37-82A8-49F8-8882-8C6A93F300A8}" destId="{EF2CD134-00D5-4465-92F2-3405D6D90062}" srcOrd="1" destOrd="1" presId="urn:microsoft.com/office/officeart/2005/8/layout/vList4"/>
    <dgm:cxn modelId="{CED484B7-A92F-4BC8-B438-BCA91B880492}" srcId="{B64A8A93-98F2-4CB9-A845-E17A2C938EA0}" destId="{2476C30F-2B5B-4407-AC9A-6DF6E8519DAF}" srcOrd="0" destOrd="0" parTransId="{4B25EF64-4CDA-481D-BC21-266EEF4C10C5}" sibTransId="{A0A9CBFA-C840-484B-8629-BFFB804A14DE}"/>
    <dgm:cxn modelId="{01CA25C9-9A78-4029-A752-3E22E8A4F2EA}" type="presOf" srcId="{E1FDA9A2-F09D-41C6-ADAE-8E7EF566B7A0}" destId="{DC773D32-40B9-4DC3-8B0C-5D6E825C948D}" srcOrd="1" destOrd="0" presId="urn:microsoft.com/office/officeart/2005/8/layout/vList4"/>
    <dgm:cxn modelId="{F4E61BCB-29DE-4EEC-9930-5CD2ECE0760D}" type="presOf" srcId="{B64A8A93-98F2-4CB9-A845-E17A2C938EA0}" destId="{40C511D7-16C7-43AD-8CE5-B47E16AAAA97}" srcOrd="1" destOrd="0" presId="urn:microsoft.com/office/officeart/2005/8/layout/vList4"/>
    <dgm:cxn modelId="{9F04D2CF-898B-401C-9745-FF36625D05D4}" srcId="{0E6FD2B0-B177-42F3-B20B-F9BB5838A771}" destId="{B64A8A93-98F2-4CB9-A845-E17A2C938EA0}" srcOrd="0" destOrd="0" parTransId="{5E5B0BAE-68BF-48BA-9EE6-64DC4CFA7F80}" sibTransId="{CB063756-59A8-4BB6-9B63-836601F0810F}"/>
    <dgm:cxn modelId="{746853DA-D5FC-41BD-92D5-31D3E6F4671F}" type="presOf" srcId="{B95EF713-A25F-4D98-B1B7-8BF90173ABCA}" destId="{C766BDB6-8DE3-40F9-B747-058D8BFDC5E8}" srcOrd="0" destOrd="1" presId="urn:microsoft.com/office/officeart/2005/8/layout/vList4"/>
    <dgm:cxn modelId="{2595D9DF-8B22-4921-84B4-6D90E830899A}" type="presOf" srcId="{2476C30F-2B5B-4407-AC9A-6DF6E8519DAF}" destId="{40C511D7-16C7-43AD-8CE5-B47E16AAAA97}" srcOrd="1" destOrd="1" presId="urn:microsoft.com/office/officeart/2005/8/layout/vList4"/>
    <dgm:cxn modelId="{6315A9FC-6763-4B03-93D1-B9969C4BEF3D}" type="presOf" srcId="{B95EF713-A25F-4D98-B1B7-8BF90173ABCA}" destId="{A0D5BDEF-B517-41CB-9249-F1B4B884F36C}" srcOrd="1" destOrd="1" presId="urn:microsoft.com/office/officeart/2005/8/layout/vList4"/>
    <dgm:cxn modelId="{0EA6BCD1-8754-4B58-A28F-0E27025260D9}" type="presParOf" srcId="{2FEBDFCD-3D7E-4E0F-A0C5-44FDCC9EB77C}" destId="{7ADBD039-D238-43EC-A2ED-281D9F556A08}" srcOrd="0" destOrd="0" presId="urn:microsoft.com/office/officeart/2005/8/layout/vList4"/>
    <dgm:cxn modelId="{F02E8700-5D5A-457C-9E6A-BF4BDC84F045}" type="presParOf" srcId="{7ADBD039-D238-43EC-A2ED-281D9F556A08}" destId="{82CD1562-53B3-4451-8E53-D1C2F394C8EC}" srcOrd="0" destOrd="0" presId="urn:microsoft.com/office/officeart/2005/8/layout/vList4"/>
    <dgm:cxn modelId="{07C3CD90-C2C2-49E9-9BB9-0445C28C1A06}" type="presParOf" srcId="{7ADBD039-D238-43EC-A2ED-281D9F556A08}" destId="{A8B8B75C-E8B3-478F-BB94-8918BC9C9653}" srcOrd="1" destOrd="0" presId="urn:microsoft.com/office/officeart/2005/8/layout/vList4"/>
    <dgm:cxn modelId="{034C65F9-F75E-4BF9-9C93-BBFF86B62DFE}" type="presParOf" srcId="{7ADBD039-D238-43EC-A2ED-281D9F556A08}" destId="{40C511D7-16C7-43AD-8CE5-B47E16AAAA97}" srcOrd="2" destOrd="0" presId="urn:microsoft.com/office/officeart/2005/8/layout/vList4"/>
    <dgm:cxn modelId="{DF03492C-CCB5-4EDA-BF59-5513FEBF3A9D}" type="presParOf" srcId="{2FEBDFCD-3D7E-4E0F-A0C5-44FDCC9EB77C}" destId="{383ECAD0-6B77-433F-B7E3-627D5F0EC2AA}" srcOrd="1" destOrd="0" presId="urn:microsoft.com/office/officeart/2005/8/layout/vList4"/>
    <dgm:cxn modelId="{94D65E14-2527-4D75-BA32-917DB59F0927}" type="presParOf" srcId="{2FEBDFCD-3D7E-4E0F-A0C5-44FDCC9EB77C}" destId="{54F631FD-302E-4BF2-9CC7-8EAB3307E64F}" srcOrd="2" destOrd="0" presId="urn:microsoft.com/office/officeart/2005/8/layout/vList4"/>
    <dgm:cxn modelId="{A79A4284-DB6F-4884-863F-EF1D9BBBD759}" type="presParOf" srcId="{54F631FD-302E-4BF2-9CC7-8EAB3307E64F}" destId="{C766BDB6-8DE3-40F9-B747-058D8BFDC5E8}" srcOrd="0" destOrd="0" presId="urn:microsoft.com/office/officeart/2005/8/layout/vList4"/>
    <dgm:cxn modelId="{9ACF40ED-25CC-4A16-A418-8E2FE9917146}" type="presParOf" srcId="{54F631FD-302E-4BF2-9CC7-8EAB3307E64F}" destId="{0F886B68-E477-4074-AE86-BB16EBB20196}" srcOrd="1" destOrd="0" presId="urn:microsoft.com/office/officeart/2005/8/layout/vList4"/>
    <dgm:cxn modelId="{CDDCECBC-2ED0-4564-B7B5-B0AE9A83BAB3}" type="presParOf" srcId="{54F631FD-302E-4BF2-9CC7-8EAB3307E64F}" destId="{A0D5BDEF-B517-41CB-9249-F1B4B884F36C}" srcOrd="2" destOrd="0" presId="urn:microsoft.com/office/officeart/2005/8/layout/vList4"/>
    <dgm:cxn modelId="{02EE70B4-F5B7-4C7E-8E4B-BC0FE12C5A26}" type="presParOf" srcId="{2FEBDFCD-3D7E-4E0F-A0C5-44FDCC9EB77C}" destId="{0BD32DBA-C8C6-4764-837A-F6405A0684DB}" srcOrd="3" destOrd="0" presId="urn:microsoft.com/office/officeart/2005/8/layout/vList4"/>
    <dgm:cxn modelId="{B5DDC88B-942F-4BE5-AE94-2D1C08923ADB}" type="presParOf" srcId="{2FEBDFCD-3D7E-4E0F-A0C5-44FDCC9EB77C}" destId="{9BB1A6C1-5637-4036-9438-74A841165E6A}" srcOrd="4" destOrd="0" presId="urn:microsoft.com/office/officeart/2005/8/layout/vList4"/>
    <dgm:cxn modelId="{61BFBECF-7059-4B73-98DF-47E634708F64}" type="presParOf" srcId="{9BB1A6C1-5637-4036-9438-74A841165E6A}" destId="{6FF44A57-5581-4FB3-8BB3-3A321DD6E955}" srcOrd="0" destOrd="0" presId="urn:microsoft.com/office/officeart/2005/8/layout/vList4"/>
    <dgm:cxn modelId="{CAB989BD-0D99-411C-9246-14FC7564C2CB}" type="presParOf" srcId="{9BB1A6C1-5637-4036-9438-74A841165E6A}" destId="{B0A31E37-1AB3-4B19-A28E-790D7072DC92}" srcOrd="1" destOrd="0" presId="urn:microsoft.com/office/officeart/2005/8/layout/vList4"/>
    <dgm:cxn modelId="{D37C28A0-BFF8-444D-9856-37C09D123684}" type="presParOf" srcId="{9BB1A6C1-5637-4036-9438-74A841165E6A}" destId="{3174212A-2410-424F-831B-CBE482343C44}" srcOrd="2" destOrd="0" presId="urn:microsoft.com/office/officeart/2005/8/layout/vList4"/>
    <dgm:cxn modelId="{17FBFCF3-E145-43DE-9B71-31C49F566FFD}" type="presParOf" srcId="{2FEBDFCD-3D7E-4E0F-A0C5-44FDCC9EB77C}" destId="{1C1AF5D9-03CD-4428-AEA7-C039208C323D}" srcOrd="5" destOrd="0" presId="urn:microsoft.com/office/officeart/2005/8/layout/vList4"/>
    <dgm:cxn modelId="{6280B539-9B50-401E-B1DC-16C77FCE0CF6}" type="presParOf" srcId="{2FEBDFCD-3D7E-4E0F-A0C5-44FDCC9EB77C}" destId="{687DBE50-394E-41BD-8975-DDDAB663C209}" srcOrd="6" destOrd="0" presId="urn:microsoft.com/office/officeart/2005/8/layout/vList4"/>
    <dgm:cxn modelId="{5F7AB303-500F-48C3-9523-2F60D3ABB6A2}" type="presParOf" srcId="{687DBE50-394E-41BD-8975-DDDAB663C209}" destId="{79437193-FB82-4F19-ACCD-3E9D7224460D}" srcOrd="0" destOrd="0" presId="urn:microsoft.com/office/officeart/2005/8/layout/vList4"/>
    <dgm:cxn modelId="{C17D35F4-E875-40A6-B519-10FB433B35D1}" type="presParOf" srcId="{687DBE50-394E-41BD-8975-DDDAB663C209}" destId="{9E3AB965-844E-4903-8B7E-68E899B67584}" srcOrd="1" destOrd="0" presId="urn:microsoft.com/office/officeart/2005/8/layout/vList4"/>
    <dgm:cxn modelId="{4A9747B2-C663-4C8B-87A9-D26E5E933D90}" type="presParOf" srcId="{687DBE50-394E-41BD-8975-DDDAB663C209}" destId="{DC773D32-40B9-4DC3-8B0C-5D6E825C948D}" srcOrd="2" destOrd="0" presId="urn:microsoft.com/office/officeart/2005/8/layout/vList4"/>
    <dgm:cxn modelId="{1DF8184C-CD58-4347-BF6A-0E135F2AD14A}" type="presParOf" srcId="{2FEBDFCD-3D7E-4E0F-A0C5-44FDCC9EB77C}" destId="{349491F0-C92A-4CDE-B9C3-736C942760ED}" srcOrd="7" destOrd="0" presId="urn:microsoft.com/office/officeart/2005/8/layout/vList4"/>
    <dgm:cxn modelId="{E516DC9D-D697-4A1C-9B42-A87C260FBABA}" type="presParOf" srcId="{2FEBDFCD-3D7E-4E0F-A0C5-44FDCC9EB77C}" destId="{D69EFDAC-7185-40D8-BCA9-929504789930}" srcOrd="8" destOrd="0" presId="urn:microsoft.com/office/officeart/2005/8/layout/vList4"/>
    <dgm:cxn modelId="{370F2934-BC43-4029-B6AC-AB6755B5EFBD}" type="presParOf" srcId="{D69EFDAC-7185-40D8-BCA9-929504789930}" destId="{621BB099-4DCF-4B38-99F1-F9A3D8428759}" srcOrd="0" destOrd="0" presId="urn:microsoft.com/office/officeart/2005/8/layout/vList4"/>
    <dgm:cxn modelId="{476746FD-1789-4171-9F8E-D0169FB2B2A8}" type="presParOf" srcId="{D69EFDAC-7185-40D8-BCA9-929504789930}" destId="{461DA5DC-CEDD-4DAF-A694-BD2F0907606D}" srcOrd="1" destOrd="0" presId="urn:microsoft.com/office/officeart/2005/8/layout/vList4"/>
    <dgm:cxn modelId="{8F94EEA9-72C0-4358-88DB-DF7FF1E86EFE}" type="presParOf" srcId="{D69EFDAC-7185-40D8-BCA9-929504789930}" destId="{EF2CD134-00D5-4465-92F2-3405D6D90062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F0C979-1A24-462D-B709-CBAEB5E85B05}">
      <dsp:nvSpPr>
        <dsp:cNvPr id="0" name=""/>
        <dsp:cNvSpPr/>
      </dsp:nvSpPr>
      <dsp:spPr>
        <a:xfrm>
          <a:off x="-4795495" y="-734989"/>
          <a:ext cx="5711779" cy="5711779"/>
        </a:xfrm>
        <a:prstGeom prst="blockArc">
          <a:avLst>
            <a:gd name="adj1" fmla="val 18900000"/>
            <a:gd name="adj2" fmla="val 2700000"/>
            <a:gd name="adj3" fmla="val 378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088441-68EA-4C6E-A3FB-57EF15A8BBFA}">
      <dsp:nvSpPr>
        <dsp:cNvPr id="0" name=""/>
        <dsp:cNvSpPr/>
      </dsp:nvSpPr>
      <dsp:spPr>
        <a:xfrm>
          <a:off x="400968" y="265027"/>
          <a:ext cx="5713237" cy="530394"/>
        </a:xfrm>
        <a:prstGeom prst="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00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Why must I student teach?</a:t>
          </a:r>
        </a:p>
      </dsp:txBody>
      <dsp:txXfrm>
        <a:off x="400968" y="265027"/>
        <a:ext cx="5713237" cy="530394"/>
      </dsp:txXfrm>
    </dsp:sp>
    <dsp:sp modelId="{3BD9B7C6-A614-4804-94DB-3BC393B7667E}">
      <dsp:nvSpPr>
        <dsp:cNvPr id="0" name=""/>
        <dsp:cNvSpPr/>
      </dsp:nvSpPr>
      <dsp:spPr>
        <a:xfrm>
          <a:off x="69471" y="198728"/>
          <a:ext cx="662993" cy="6629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0D4FCC-5B57-482F-B238-52F6DCB2AA49}">
      <dsp:nvSpPr>
        <dsp:cNvPr id="0" name=""/>
        <dsp:cNvSpPr/>
      </dsp:nvSpPr>
      <dsp:spPr>
        <a:xfrm>
          <a:off x="781033" y="1060365"/>
          <a:ext cx="5333171" cy="530394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00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Where will I student teach?</a:t>
          </a:r>
        </a:p>
      </dsp:txBody>
      <dsp:txXfrm>
        <a:off x="781033" y="1060365"/>
        <a:ext cx="5333171" cy="530394"/>
      </dsp:txXfrm>
    </dsp:sp>
    <dsp:sp modelId="{4528C785-B1FA-442A-ADFC-19BB16FD5600}">
      <dsp:nvSpPr>
        <dsp:cNvPr id="0" name=""/>
        <dsp:cNvSpPr/>
      </dsp:nvSpPr>
      <dsp:spPr>
        <a:xfrm>
          <a:off x="449536" y="994065"/>
          <a:ext cx="662993" cy="6629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9750CF-701E-42F4-A76E-5ABB74B591AE}">
      <dsp:nvSpPr>
        <dsp:cNvPr id="0" name=""/>
        <dsp:cNvSpPr/>
      </dsp:nvSpPr>
      <dsp:spPr>
        <a:xfrm>
          <a:off x="897682" y="1855702"/>
          <a:ext cx="5216522" cy="530394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00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When will I student teach?		</a:t>
          </a:r>
        </a:p>
      </dsp:txBody>
      <dsp:txXfrm>
        <a:off x="897682" y="1855702"/>
        <a:ext cx="5216522" cy="530394"/>
      </dsp:txXfrm>
    </dsp:sp>
    <dsp:sp modelId="{10BEE796-29D0-4D08-B019-3EFE2E33BC6D}">
      <dsp:nvSpPr>
        <dsp:cNvPr id="0" name=""/>
        <dsp:cNvSpPr/>
      </dsp:nvSpPr>
      <dsp:spPr>
        <a:xfrm>
          <a:off x="566186" y="1789403"/>
          <a:ext cx="662993" cy="6629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6139E0-D7CB-451C-979F-B3DEB06CB45D}">
      <dsp:nvSpPr>
        <dsp:cNvPr id="0" name=""/>
        <dsp:cNvSpPr/>
      </dsp:nvSpPr>
      <dsp:spPr>
        <a:xfrm>
          <a:off x="781033" y="2651040"/>
          <a:ext cx="5333171" cy="5303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00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What will the student teaching semester look like?</a:t>
          </a:r>
        </a:p>
      </dsp:txBody>
      <dsp:txXfrm>
        <a:off x="781033" y="2651040"/>
        <a:ext cx="5333171" cy="530394"/>
      </dsp:txXfrm>
    </dsp:sp>
    <dsp:sp modelId="{E86F7D97-EF33-42D4-8CE8-0EA9F8590DAF}">
      <dsp:nvSpPr>
        <dsp:cNvPr id="0" name=""/>
        <dsp:cNvSpPr/>
      </dsp:nvSpPr>
      <dsp:spPr>
        <a:xfrm>
          <a:off x="449536" y="2584740"/>
          <a:ext cx="662993" cy="6629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663146-3BBD-4E0F-AFDD-45CAE30BFDAA}">
      <dsp:nvSpPr>
        <dsp:cNvPr id="0" name=""/>
        <dsp:cNvSpPr/>
      </dsp:nvSpPr>
      <dsp:spPr>
        <a:xfrm>
          <a:off x="400968" y="3446377"/>
          <a:ext cx="5713237" cy="530394"/>
        </a:xfrm>
        <a:prstGeom prst="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00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Who is involved in the student teaching semester?</a:t>
          </a:r>
        </a:p>
      </dsp:txBody>
      <dsp:txXfrm>
        <a:off x="400968" y="3446377"/>
        <a:ext cx="5713237" cy="530394"/>
      </dsp:txXfrm>
    </dsp:sp>
    <dsp:sp modelId="{2A5A9928-4341-4078-BD18-D30CB823DECD}">
      <dsp:nvSpPr>
        <dsp:cNvPr id="0" name=""/>
        <dsp:cNvSpPr/>
      </dsp:nvSpPr>
      <dsp:spPr>
        <a:xfrm>
          <a:off x="69471" y="3380078"/>
          <a:ext cx="662993" cy="6629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BF4007-C9C8-48CD-BAEA-C5ACD6D41CB0}">
      <dsp:nvSpPr>
        <dsp:cNvPr id="0" name=""/>
        <dsp:cNvSpPr/>
      </dsp:nvSpPr>
      <dsp:spPr>
        <a:xfrm>
          <a:off x="3875127" y="3294265"/>
          <a:ext cx="407863" cy="9365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6576"/>
              </a:lnTo>
              <a:lnTo>
                <a:pt x="407863" y="93657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7FA6B-7420-4BFF-839A-E02E56A3BD46}">
      <dsp:nvSpPr>
        <dsp:cNvPr id="0" name=""/>
        <dsp:cNvSpPr/>
      </dsp:nvSpPr>
      <dsp:spPr>
        <a:xfrm>
          <a:off x="3317713" y="1363711"/>
          <a:ext cx="1645049" cy="5710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504"/>
              </a:lnTo>
              <a:lnTo>
                <a:pt x="1645049" y="285504"/>
              </a:lnTo>
              <a:lnTo>
                <a:pt x="1645049" y="5710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5C5B72-B39A-4808-B4DC-E885CFB8CFD5}">
      <dsp:nvSpPr>
        <dsp:cNvPr id="0" name=""/>
        <dsp:cNvSpPr/>
      </dsp:nvSpPr>
      <dsp:spPr>
        <a:xfrm>
          <a:off x="585028" y="3294265"/>
          <a:ext cx="407863" cy="12507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0781"/>
              </a:lnTo>
              <a:lnTo>
                <a:pt x="407863" y="125078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3AB9A7-FAE0-4E02-B4CC-6AD7D86E9D9C}">
      <dsp:nvSpPr>
        <dsp:cNvPr id="0" name=""/>
        <dsp:cNvSpPr/>
      </dsp:nvSpPr>
      <dsp:spPr>
        <a:xfrm>
          <a:off x="1672664" y="1363711"/>
          <a:ext cx="1645049" cy="571008"/>
        </a:xfrm>
        <a:custGeom>
          <a:avLst/>
          <a:gdLst/>
          <a:ahLst/>
          <a:cxnLst/>
          <a:rect l="0" t="0" r="0" b="0"/>
          <a:pathLst>
            <a:path>
              <a:moveTo>
                <a:pt x="1645049" y="0"/>
              </a:moveTo>
              <a:lnTo>
                <a:pt x="1645049" y="285504"/>
              </a:lnTo>
              <a:lnTo>
                <a:pt x="0" y="285504"/>
              </a:lnTo>
              <a:lnTo>
                <a:pt x="0" y="5710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77D2DE-C672-4970-B92D-2F897159AE90}">
      <dsp:nvSpPr>
        <dsp:cNvPr id="0" name=""/>
        <dsp:cNvSpPr/>
      </dsp:nvSpPr>
      <dsp:spPr>
        <a:xfrm>
          <a:off x="348997" y="4166"/>
          <a:ext cx="5937431" cy="13595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+mj-lt"/>
            </a:rPr>
            <a:t>Candidates who have successfully completed the program coursework must complete student teaching. </a:t>
          </a:r>
          <a:r>
            <a:rPr lang="en-US" sz="1800" i="1" kern="1200" dirty="0">
              <a:latin typeface="+mj-lt"/>
            </a:rPr>
            <a:t>If you are currently teaching fulltime under a 1-Year License with Stipulations, you will be evaluated as a student teacher.</a:t>
          </a:r>
          <a:endParaRPr lang="en-US" sz="1800" kern="1200" dirty="0"/>
        </a:p>
      </dsp:txBody>
      <dsp:txXfrm>
        <a:off x="348997" y="4166"/>
        <a:ext cx="5937431" cy="1359544"/>
      </dsp:txXfrm>
    </dsp:sp>
    <dsp:sp modelId="{3244A417-FA0D-4213-919A-6B9843B6A166}">
      <dsp:nvSpPr>
        <dsp:cNvPr id="0" name=""/>
        <dsp:cNvSpPr/>
      </dsp:nvSpPr>
      <dsp:spPr>
        <a:xfrm>
          <a:off x="313119" y="1934720"/>
          <a:ext cx="2719089" cy="1359544"/>
        </a:xfrm>
        <a:prstGeom prst="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+mj-lt"/>
            </a:rPr>
            <a:t>Students seeking an </a:t>
          </a:r>
          <a:r>
            <a:rPr lang="en-US" sz="1800" i="1" kern="1200" dirty="0">
              <a:latin typeface="+mj-lt"/>
            </a:rPr>
            <a:t>initial</a:t>
          </a:r>
          <a:r>
            <a:rPr lang="en-US" sz="1800" kern="1200" dirty="0">
              <a:latin typeface="+mj-lt"/>
            </a:rPr>
            <a:t> certification </a:t>
          </a:r>
          <a:endParaRPr lang="en-US" sz="1800" kern="1200" dirty="0"/>
        </a:p>
      </dsp:txBody>
      <dsp:txXfrm>
        <a:off x="313119" y="1934720"/>
        <a:ext cx="2719089" cy="1359544"/>
      </dsp:txXfrm>
    </dsp:sp>
    <dsp:sp modelId="{3A2AB4CB-C8E4-4D03-9434-51E3671095A0}">
      <dsp:nvSpPr>
        <dsp:cNvPr id="0" name=""/>
        <dsp:cNvSpPr/>
      </dsp:nvSpPr>
      <dsp:spPr>
        <a:xfrm>
          <a:off x="992891" y="3865274"/>
          <a:ext cx="2719089" cy="1359544"/>
        </a:xfrm>
        <a:prstGeom prst="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800" kern="1200" dirty="0">
              <a:latin typeface="+mj-lt"/>
            </a:rPr>
            <a:t>must student teach full days for a full semester  (Wis. Stats. 118.19(3)(a)).  </a:t>
          </a:r>
          <a:endParaRPr lang="en-US" sz="1800" kern="1200" dirty="0"/>
        </a:p>
      </dsp:txBody>
      <dsp:txXfrm>
        <a:off x="992891" y="3865274"/>
        <a:ext cx="2719089" cy="1359544"/>
      </dsp:txXfrm>
    </dsp:sp>
    <dsp:sp modelId="{1DC99BB6-2C98-44E2-87D9-C28926BCB44F}">
      <dsp:nvSpPr>
        <dsp:cNvPr id="0" name=""/>
        <dsp:cNvSpPr/>
      </dsp:nvSpPr>
      <dsp:spPr>
        <a:xfrm>
          <a:off x="3603218" y="1934720"/>
          <a:ext cx="2719089" cy="1359544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+mj-lt"/>
            </a:rPr>
            <a:t>Students seeking an</a:t>
          </a:r>
          <a:r>
            <a:rPr lang="en-US" sz="1800" i="1" kern="1200" dirty="0">
              <a:latin typeface="+mj-lt"/>
            </a:rPr>
            <a:t> additional </a:t>
          </a:r>
          <a:r>
            <a:rPr lang="en-US" sz="1800" kern="1200" dirty="0">
              <a:latin typeface="+mj-lt"/>
            </a:rPr>
            <a:t>certification </a:t>
          </a:r>
          <a:endParaRPr lang="en-US" sz="1800" kern="1200" dirty="0"/>
        </a:p>
      </dsp:txBody>
      <dsp:txXfrm>
        <a:off x="3603218" y="1934720"/>
        <a:ext cx="2719089" cy="1359544"/>
      </dsp:txXfrm>
    </dsp:sp>
    <dsp:sp modelId="{6F5483BC-F375-4CFE-BCB9-7567D2A5D40C}">
      <dsp:nvSpPr>
        <dsp:cNvPr id="0" name=""/>
        <dsp:cNvSpPr/>
      </dsp:nvSpPr>
      <dsp:spPr>
        <a:xfrm>
          <a:off x="4282990" y="3865274"/>
          <a:ext cx="2719089" cy="731136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800" kern="1200" dirty="0">
              <a:latin typeface="+mj-lt"/>
            </a:rPr>
            <a:t>will complete their student teaching within a 9-week timeframe.</a:t>
          </a:r>
          <a:endParaRPr lang="en-US" sz="1800" kern="1200" dirty="0"/>
        </a:p>
      </dsp:txBody>
      <dsp:txXfrm>
        <a:off x="4282990" y="3865274"/>
        <a:ext cx="2719089" cy="7311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CCC0EB-5D83-4471-9ECF-00A9D2EB0105}">
      <dsp:nvSpPr>
        <dsp:cNvPr id="0" name=""/>
        <dsp:cNvSpPr/>
      </dsp:nvSpPr>
      <dsp:spPr>
        <a:xfrm>
          <a:off x="943417" y="0"/>
          <a:ext cx="3984390" cy="1445232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000" kern="1200" dirty="0"/>
            <a:t>Per PI 34.023 (1), students are required to student teach in the subject area and developmental level in which they are seeking certification. </a:t>
          </a:r>
        </a:p>
      </dsp:txBody>
      <dsp:txXfrm>
        <a:off x="985746" y="42329"/>
        <a:ext cx="3899732" cy="1360574"/>
      </dsp:txXfrm>
    </dsp:sp>
    <dsp:sp modelId="{CFA311EF-AE8F-4E01-983B-75AD6915D8D7}">
      <dsp:nvSpPr>
        <dsp:cNvPr id="0" name=""/>
        <dsp:cNvSpPr/>
      </dsp:nvSpPr>
      <dsp:spPr>
        <a:xfrm>
          <a:off x="1341856" y="1445232"/>
          <a:ext cx="398439" cy="10868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6829"/>
              </a:lnTo>
              <a:lnTo>
                <a:pt x="398439" y="108682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0DC14D-982D-4298-A391-C56AA0E93FAD}">
      <dsp:nvSpPr>
        <dsp:cNvPr id="0" name=""/>
        <dsp:cNvSpPr/>
      </dsp:nvSpPr>
      <dsp:spPr>
        <a:xfrm>
          <a:off x="1740295" y="1809446"/>
          <a:ext cx="3114002" cy="1445232"/>
        </a:xfrm>
        <a:prstGeom prst="roundRect">
          <a:avLst>
            <a:gd name="adj" fmla="val 10000"/>
          </a:avLst>
        </a:prstGeom>
        <a:solidFill>
          <a:schemeClr val="accent1">
            <a:alpha val="9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/>
              </a:solidFill>
            </a:rPr>
            <a:t>10 Sped:</a:t>
          </a:r>
        </a:p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/>
              </a:solidFill>
            </a:rPr>
            <a:t>-Early Childhood Special Education</a:t>
          </a:r>
          <a:r>
            <a:rPr lang="en-US" sz="1300" kern="1200" dirty="0">
              <a:solidFill>
                <a:schemeClr val="bg1"/>
              </a:solidFill>
              <a:latin typeface="Garamond" panose="02020404030301010803"/>
            </a:rPr>
            <a:t> (birth-3rd grade) </a:t>
          </a:r>
          <a:endParaRPr lang="en-US" sz="1300" kern="1200" dirty="0">
            <a:solidFill>
              <a:schemeClr val="bg1"/>
            </a:solidFill>
          </a:endParaRPr>
        </a:p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/>
              </a:solidFill>
            </a:rPr>
            <a:t>-</a:t>
          </a:r>
          <a:r>
            <a:rPr lang="en-US" sz="1300" kern="1200" dirty="0">
              <a:solidFill>
                <a:schemeClr val="bg1"/>
              </a:solidFill>
              <a:latin typeface="Garamond" panose="02020404030301010803"/>
            </a:rPr>
            <a:t>Cross Categorial Special Education (K-12) </a:t>
          </a:r>
          <a:endParaRPr lang="en-US" sz="1300" kern="1200" dirty="0">
            <a:solidFill>
              <a:schemeClr val="bg1"/>
            </a:solidFill>
          </a:endParaRPr>
        </a:p>
      </dsp:txBody>
      <dsp:txXfrm>
        <a:off x="1782624" y="1851775"/>
        <a:ext cx="3029344" cy="1360574"/>
      </dsp:txXfrm>
    </dsp:sp>
    <dsp:sp modelId="{F4E4BF22-CCBB-449A-BE84-9322B35FF432}">
      <dsp:nvSpPr>
        <dsp:cNvPr id="0" name=""/>
        <dsp:cNvSpPr/>
      </dsp:nvSpPr>
      <dsp:spPr>
        <a:xfrm>
          <a:off x="1341856" y="1445232"/>
          <a:ext cx="398439" cy="28933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93370"/>
              </a:lnTo>
              <a:lnTo>
                <a:pt x="398439" y="289337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097B95-327D-4A19-A640-99EF807FE4A8}">
      <dsp:nvSpPr>
        <dsp:cNvPr id="0" name=""/>
        <dsp:cNvSpPr/>
      </dsp:nvSpPr>
      <dsp:spPr>
        <a:xfrm>
          <a:off x="1740295" y="3615987"/>
          <a:ext cx="4136186" cy="1445232"/>
        </a:xfrm>
        <a:prstGeom prst="roundRect">
          <a:avLst>
            <a:gd name="adj" fmla="val 10000"/>
          </a:avLst>
        </a:prstGeom>
        <a:solidFill>
          <a:schemeClr val="accent4">
            <a:alpha val="9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solidFill>
                <a:schemeClr val="bg1"/>
              </a:solidFill>
            </a:rPr>
            <a:t>Project Teaching</a:t>
          </a:r>
        </a:p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solidFill>
                <a:schemeClr val="bg1"/>
              </a:solidFill>
            </a:rPr>
            <a:t>-</a:t>
          </a:r>
          <a:r>
            <a:rPr lang="en-US" sz="2900" kern="1200" dirty="0">
              <a:solidFill>
                <a:schemeClr val="bg1"/>
              </a:solidFill>
              <a:latin typeface="Garamond" panose="02020404030301010803"/>
            </a:rPr>
            <a:t>Subject area and grade level you are seeking. </a:t>
          </a:r>
          <a:endParaRPr lang="en-US" sz="2900" kern="1200" dirty="0">
            <a:solidFill>
              <a:schemeClr val="bg1"/>
            </a:solidFill>
          </a:endParaRPr>
        </a:p>
      </dsp:txBody>
      <dsp:txXfrm>
        <a:off x="1782624" y="3658316"/>
        <a:ext cx="4051528" cy="13605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CD1562-53B3-4451-8E53-D1C2F394C8EC}">
      <dsp:nvSpPr>
        <dsp:cNvPr id="0" name=""/>
        <dsp:cNvSpPr/>
      </dsp:nvSpPr>
      <dsp:spPr>
        <a:xfrm>
          <a:off x="0" y="0"/>
          <a:ext cx="6096000" cy="987102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Student Teacher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The student teacher has the support of the Educate-WI Supervisor, Educate-WI Instructor/Advisor, Cooperating Teacher, and Program Administrator.</a:t>
          </a:r>
        </a:p>
      </dsp:txBody>
      <dsp:txXfrm>
        <a:off x="1317910" y="0"/>
        <a:ext cx="4778089" cy="987102"/>
      </dsp:txXfrm>
    </dsp:sp>
    <dsp:sp modelId="{A8B8B75C-E8B3-478F-BB94-8918BC9C9653}">
      <dsp:nvSpPr>
        <dsp:cNvPr id="0" name=""/>
        <dsp:cNvSpPr/>
      </dsp:nvSpPr>
      <dsp:spPr>
        <a:xfrm>
          <a:off x="197422" y="148902"/>
          <a:ext cx="1021774" cy="68929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27000" b="-27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66BDB6-8DE3-40F9-B747-058D8BFDC5E8}">
      <dsp:nvSpPr>
        <dsp:cNvPr id="0" name=""/>
        <dsp:cNvSpPr/>
      </dsp:nvSpPr>
      <dsp:spPr>
        <a:xfrm>
          <a:off x="0" y="1085812"/>
          <a:ext cx="6096000" cy="9871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Educate-WI Supervisor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The Educate-WI Supervisor will schedule observations, conduct evaluations and conference with the student teacher and cooperating teacher.</a:t>
          </a:r>
        </a:p>
      </dsp:txBody>
      <dsp:txXfrm>
        <a:off x="1317910" y="1085812"/>
        <a:ext cx="4778089" cy="987102"/>
      </dsp:txXfrm>
    </dsp:sp>
    <dsp:sp modelId="{0F886B68-E477-4074-AE86-BB16EBB20196}">
      <dsp:nvSpPr>
        <dsp:cNvPr id="0" name=""/>
        <dsp:cNvSpPr/>
      </dsp:nvSpPr>
      <dsp:spPr>
        <a:xfrm>
          <a:off x="349822" y="1219201"/>
          <a:ext cx="716974" cy="72032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27000" b="-27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F44A57-5581-4FB3-8BB3-3A321DD6E955}">
      <dsp:nvSpPr>
        <dsp:cNvPr id="0" name=""/>
        <dsp:cNvSpPr/>
      </dsp:nvSpPr>
      <dsp:spPr>
        <a:xfrm>
          <a:off x="0" y="2171625"/>
          <a:ext cx="6096000" cy="987102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Cooperating Teacher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The Cooperating Teacher will schedule observations, conduct evaluations and conference with the student teacher and Educate-WI Supervisor </a:t>
          </a:r>
        </a:p>
      </dsp:txBody>
      <dsp:txXfrm>
        <a:off x="1317910" y="2171625"/>
        <a:ext cx="4778089" cy="987102"/>
      </dsp:txXfrm>
    </dsp:sp>
    <dsp:sp modelId="{B0A31E37-1AB3-4B19-A28E-790D7072DC92}">
      <dsp:nvSpPr>
        <dsp:cNvPr id="0" name=""/>
        <dsp:cNvSpPr/>
      </dsp:nvSpPr>
      <dsp:spPr>
        <a:xfrm>
          <a:off x="273622" y="2362199"/>
          <a:ext cx="869374" cy="60595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-27000" b="-27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437193-FB82-4F19-ACCD-3E9D7224460D}">
      <dsp:nvSpPr>
        <dsp:cNvPr id="0" name=""/>
        <dsp:cNvSpPr/>
      </dsp:nvSpPr>
      <dsp:spPr>
        <a:xfrm>
          <a:off x="0" y="3257438"/>
          <a:ext cx="6096000" cy="987102"/>
        </a:xfrm>
        <a:prstGeom prst="roundRect">
          <a:avLst>
            <a:gd name="adj" fmla="val 10000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 Educate-WI Instructor/Advisor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The instructor/advisor will be available to support the student teacher, cooperating teacher and supervisor as needed throughout the student teaching semester.</a:t>
          </a:r>
        </a:p>
      </dsp:txBody>
      <dsp:txXfrm>
        <a:off x="1317910" y="3257438"/>
        <a:ext cx="4778089" cy="987102"/>
      </dsp:txXfrm>
    </dsp:sp>
    <dsp:sp modelId="{9E3AB965-844E-4903-8B7E-68E899B67584}">
      <dsp:nvSpPr>
        <dsp:cNvPr id="0" name=""/>
        <dsp:cNvSpPr/>
      </dsp:nvSpPr>
      <dsp:spPr>
        <a:xfrm>
          <a:off x="98710" y="3356148"/>
          <a:ext cx="1219200" cy="78968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t="-27000" b="-27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1BB099-4DCF-4B38-99F1-F9A3D8428759}">
      <dsp:nvSpPr>
        <dsp:cNvPr id="0" name=""/>
        <dsp:cNvSpPr/>
      </dsp:nvSpPr>
      <dsp:spPr>
        <a:xfrm>
          <a:off x="0" y="4343251"/>
          <a:ext cx="6096000" cy="9871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Program Administrator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The program administrator is available to answer any questions regarding the student teaching placement and general requirements. </a:t>
          </a:r>
        </a:p>
      </dsp:txBody>
      <dsp:txXfrm>
        <a:off x="1317910" y="4343251"/>
        <a:ext cx="4778089" cy="987102"/>
      </dsp:txXfrm>
    </dsp:sp>
    <dsp:sp modelId="{461DA5DC-CEDD-4DAF-A694-BD2F0907606D}">
      <dsp:nvSpPr>
        <dsp:cNvPr id="0" name=""/>
        <dsp:cNvSpPr/>
      </dsp:nvSpPr>
      <dsp:spPr>
        <a:xfrm>
          <a:off x="349822" y="4492003"/>
          <a:ext cx="716974" cy="68959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 t="-27000" b="-27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A3FB268-7359-4839-917F-10DC8D2CFE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Student Engagement and IEP Considerations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F122FC-75A2-41BB-B60B-DF8E38C637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B5AC4AEB-D7D6-4D37-8535-65D7A8DA240C}" type="datetimeFigureOut">
              <a:rPr lang="en-US"/>
              <a:pPr>
                <a:defRPr/>
              </a:pPr>
              <a:t>2/24/2025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69514F-251F-4164-B3C5-2C36E85CF3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7C1D0C-EE56-4E9F-9502-B8DA4D71D39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841F94A-5F4D-452E-9F1E-8D10CF432B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0A11DBE-9443-4901-BBFC-2180871E502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Student Engagement and IEP Considerations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60E126-C97E-4609-AB69-E4FB3B45CA1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4EEEC7C1-E883-4782-B9B3-BE482AB60F5D}" type="datetimeFigureOut">
              <a:rPr lang="en-US" altLang="en-US"/>
              <a:pPr>
                <a:defRPr/>
              </a:pPr>
              <a:t>2/24/2025</a:t>
            </a:fld>
            <a:endParaRPr lang="en-US" altLang="en-US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C15F550-E923-4C7B-B294-26EBF5E140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3844AEF-F086-49DA-AB7F-22351641E8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E5943E-BBE9-45D1-9019-33AF7153FA5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353B69-1277-44F9-8220-2EC18B56B3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DAAEBD3-3F07-4319-BC45-A29FB2196A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Student Engagement and IEP Considerations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AAEBD3-3F07-4319-BC45-A29FB2196AD7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4645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E7393-A69F-FAFB-00D1-1F34311AB7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3D1E6D-BA78-9363-0786-A61312E005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8357896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3B3C4-C90A-C295-7E26-849E2B746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B7E98-63E1-ADF8-296F-1A873F86B0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494741-A670-D4D7-C549-3843F6860220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270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27301071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A7D28-0A78-D9C0-77DE-E3EBDC051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B6BBC1-EA46-2D1D-E79F-6FE1383CC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914233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4A094-B19A-8396-28D2-86896CE3E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A3AEF-AFCF-B986-F830-E3C875162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4D59C9-AD37-14C3-4292-955C4834F2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105296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4FE95-0F95-780A-4866-D25D97581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F227BE-0A81-156F-6503-8EFF655F63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7FDC75-78A7-886C-1DD1-4FCCBC7AA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ED5E02-EC67-4D9B-C35D-F228091C40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6FC61A-7DE6-FFF7-A209-93CFA7F9B9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643801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D20B2-6DCA-5208-98C7-D5BCBB0F3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5097452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02003678-409B-FA27-C661-B3EB53761B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966089"/>
            <a:ext cx="4607720" cy="5060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5277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BBE71-68B2-B4EF-041A-987C1D127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F02F51-3C37-8CD0-A480-559B031226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7F4059-886D-73E7-F870-22B589491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692756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 preserve="1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034300" y="1233367"/>
            <a:ext cx="7075500" cy="154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15253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57221-1BE2-E424-5B8A-750717628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2340DB-8FD9-9876-D75B-FB272A798E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DD2AD2-ED9D-8C1E-CE2E-969760F4FA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8FE91B-FD60-C482-A0C2-0FCD8D927A4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637088" y="4095751"/>
            <a:ext cx="914400" cy="121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5825523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702D2-E24F-49D7-EBCF-A88BFF6E1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28B67-A0CA-BAB7-E433-B637EF492D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245352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EAC368-64D9-AB73-7139-DD08187B2B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6"/>
            <a:ext cx="1971675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246C35-4885-EBC6-DBCF-CE8135CEFA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25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732501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 preserve="1">
  <p:cSld name="Title + 2 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>
            <a:spLocks noGrp="1"/>
          </p:cNvSpPr>
          <p:nvPr>
            <p:ph type="title"/>
          </p:nvPr>
        </p:nvSpPr>
        <p:spPr>
          <a:xfrm>
            <a:off x="737850" y="690033"/>
            <a:ext cx="6034500" cy="99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1"/>
          </p:nvPr>
        </p:nvSpPr>
        <p:spPr>
          <a:xfrm>
            <a:off x="737850" y="1967600"/>
            <a:ext cx="2891700" cy="39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◦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2"/>
          </p:nvPr>
        </p:nvSpPr>
        <p:spPr>
          <a:xfrm>
            <a:off x="3955979" y="1967600"/>
            <a:ext cx="2891700" cy="39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◦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480584" y="6333135"/>
            <a:ext cx="5487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685470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bottom waves" preserve="1">
  <p:cSld name="Blank bottom wave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480584" y="6333135"/>
            <a:ext cx="5487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839386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 preserve="1">
  <p:cSld name="Sub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1034300" y="2111133"/>
            <a:ext cx="6342900" cy="154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034300" y="3786736"/>
            <a:ext cx="6342900" cy="104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742764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preserve="1">
  <p:cSld name="Quot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2038025" y="1968000"/>
            <a:ext cx="5067900" cy="406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31800" algn="ctr" rtl="0">
              <a:spcBef>
                <a:spcPts val="600"/>
              </a:spcBef>
              <a:spcAft>
                <a:spcPts val="0"/>
              </a:spcAft>
              <a:buSzPts val="3200"/>
              <a:buChar char="◦"/>
              <a:defRPr sz="3200" i="1"/>
            </a:lvl1pPr>
            <a:lvl2pPr marL="914400" lvl="1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3200" i="1"/>
            </a:lvl2pPr>
            <a:lvl3pPr marL="1371600" lvl="2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3200" i="1"/>
            </a:lvl3pPr>
            <a:lvl4pPr marL="1828800" lvl="3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3200" i="1"/>
            </a:lvl4pPr>
            <a:lvl5pPr marL="2286000" lvl="4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3200" i="1"/>
            </a:lvl5pPr>
            <a:lvl6pPr marL="2743200" lvl="5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3200" i="1"/>
            </a:lvl6pPr>
            <a:lvl7pPr marL="3200400" lvl="6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3200" i="1"/>
            </a:lvl7pPr>
            <a:lvl8pPr marL="3657600" lvl="7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3200" i="1"/>
            </a:lvl8pPr>
            <a:lvl9pPr marL="4114800" lvl="8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3200" i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480584" y="6333135"/>
            <a:ext cx="5487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520254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 preserve="1">
  <p:cSld name="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>
            <a:spLocks noGrp="1"/>
          </p:cNvSpPr>
          <p:nvPr>
            <p:ph type="title"/>
          </p:nvPr>
        </p:nvSpPr>
        <p:spPr>
          <a:xfrm>
            <a:off x="737850" y="690033"/>
            <a:ext cx="6034500" cy="99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737850" y="1967600"/>
            <a:ext cx="6034500" cy="405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SzPts val="2400"/>
              <a:buChar char="◦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8480584" y="6333135"/>
            <a:ext cx="5487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064922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 preserve="1">
  <p:cSld name="Title + 3 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737850" y="690033"/>
            <a:ext cx="6284100" cy="99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1"/>
          </p:nvPr>
        </p:nvSpPr>
        <p:spPr>
          <a:xfrm>
            <a:off x="737850" y="1967600"/>
            <a:ext cx="1902600" cy="3946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Google Shape;52;p7"/>
          <p:cNvSpPr txBox="1">
            <a:spLocks noGrp="1"/>
          </p:cNvSpPr>
          <p:nvPr>
            <p:ph type="body" idx="2"/>
          </p:nvPr>
        </p:nvSpPr>
        <p:spPr>
          <a:xfrm>
            <a:off x="2928612" y="1967600"/>
            <a:ext cx="1902600" cy="3946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3"/>
          </p:nvPr>
        </p:nvSpPr>
        <p:spPr>
          <a:xfrm>
            <a:off x="5119374" y="1967600"/>
            <a:ext cx="1902600" cy="3946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8480584" y="6333135"/>
            <a:ext cx="5487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972853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 preserve="1">
  <p:cSld name="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>
            <a:spLocks noGrp="1"/>
          </p:cNvSpPr>
          <p:nvPr>
            <p:ph type="body" idx="1"/>
          </p:nvPr>
        </p:nvSpPr>
        <p:spPr>
          <a:xfrm>
            <a:off x="737850" y="5875067"/>
            <a:ext cx="6236400" cy="69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rtl="0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Google Shape;66;p9"/>
          <p:cNvSpPr txBox="1">
            <a:spLocks noGrp="1"/>
          </p:cNvSpPr>
          <p:nvPr>
            <p:ph type="sldNum" idx="12"/>
          </p:nvPr>
        </p:nvSpPr>
        <p:spPr>
          <a:xfrm>
            <a:off x="8480584" y="6333135"/>
            <a:ext cx="5487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533838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981303" y="1962616"/>
            <a:ext cx="3181397" cy="46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2937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368224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rgbClr val="168DBA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1"/>
            <a:ext cx="3977640" cy="2937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1"/>
            <a:ext cx="3977640" cy="2937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2/24/2025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406450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7902" y="982133"/>
            <a:ext cx="7194549" cy="2954868"/>
          </a:xfrm>
        </p:spPr>
        <p:txBody>
          <a:bodyPr anchor="ctr">
            <a:normAutofit/>
          </a:bodyPr>
          <a:lstStyle>
            <a:lvl1pPr algn="ctr">
              <a:defRPr sz="2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902" y="4343400"/>
            <a:ext cx="7194549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47127" y="4140199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8149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DE9C93-293F-764F-16FC-51761E2B6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491473-6AF1-3BBE-A208-41D76BA13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2" descr="Image preview">
            <a:extLst>
              <a:ext uri="{FF2B5EF4-FFF2-40B4-BE49-F238E27FC236}">
                <a16:creationId xmlns:a16="http://schemas.microsoft.com/office/drawing/2014/main" id="{97AF4048-D9BA-FC97-06AD-9886E72502F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100" y="5994523"/>
            <a:ext cx="2195595" cy="634757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EC1B514-B420-49BA-2D69-A97BB9A6DAE8}"/>
              </a:ext>
            </a:extLst>
          </p:cNvPr>
          <p:cNvSpPr/>
          <p:nvPr userDrawn="1"/>
        </p:nvSpPr>
        <p:spPr>
          <a:xfrm>
            <a:off x="0" y="1"/>
            <a:ext cx="9144000" cy="6857935"/>
          </a:xfrm>
          <a:prstGeom prst="rect">
            <a:avLst/>
          </a:prstGeom>
          <a:noFill/>
          <a:ln w="127000" cmpd="sng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9144000"/>
                      <a:gd name="connsiteY0" fmla="*/ 0 h 5143451"/>
                      <a:gd name="connsiteX1" fmla="*/ 9144000 w 9144000"/>
                      <a:gd name="connsiteY1" fmla="*/ 0 h 5143451"/>
                      <a:gd name="connsiteX2" fmla="*/ 9144000 w 9144000"/>
                      <a:gd name="connsiteY2" fmla="*/ 5143451 h 5143451"/>
                      <a:gd name="connsiteX3" fmla="*/ 0 w 9144000"/>
                      <a:gd name="connsiteY3" fmla="*/ 5143451 h 5143451"/>
                      <a:gd name="connsiteX4" fmla="*/ 0 w 9144000"/>
                      <a:gd name="connsiteY4" fmla="*/ 0 h 51434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44000" h="5143451" extrusionOk="0">
                        <a:moveTo>
                          <a:pt x="0" y="0"/>
                        </a:moveTo>
                        <a:cubicBezTo>
                          <a:pt x="2613657" y="118645"/>
                          <a:pt x="5770383" y="116012"/>
                          <a:pt x="9144000" y="0"/>
                        </a:cubicBezTo>
                        <a:cubicBezTo>
                          <a:pt x="9011118" y="1021558"/>
                          <a:pt x="9228951" y="4207192"/>
                          <a:pt x="9144000" y="5143451"/>
                        </a:cubicBezTo>
                        <a:cubicBezTo>
                          <a:pt x="5690229" y="5278051"/>
                          <a:pt x="3865307" y="4986255"/>
                          <a:pt x="0" y="5143451"/>
                        </a:cubicBezTo>
                        <a:cubicBezTo>
                          <a:pt x="-20187" y="2940941"/>
                          <a:pt x="-152480" y="1351602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009422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98" r:id="rId1"/>
    <p:sldLayoutId id="2147484999" r:id="rId2"/>
    <p:sldLayoutId id="2147485000" r:id="rId3"/>
    <p:sldLayoutId id="2147485001" r:id="rId4"/>
    <p:sldLayoutId id="2147485002" r:id="rId5"/>
    <p:sldLayoutId id="2147485003" r:id="rId6"/>
    <p:sldLayoutId id="2147485004" r:id="rId7"/>
    <p:sldLayoutId id="2147485005" r:id="rId8"/>
    <p:sldLayoutId id="2147485006" r:id="rId9"/>
    <p:sldLayoutId id="2147485007" r:id="rId10"/>
    <p:sldLayoutId id="2147485008" r:id="rId11"/>
    <p:sldLayoutId id="2147485009" r:id="rId12"/>
    <p:sldLayoutId id="2147485010" r:id="rId13"/>
    <p:sldLayoutId id="2147485011" r:id="rId14"/>
    <p:sldLayoutId id="2147485012" r:id="rId15"/>
    <p:sldLayoutId id="2147485013" r:id="rId16"/>
    <p:sldLayoutId id="2147485014" r:id="rId17"/>
    <p:sldLayoutId id="2147485015" r:id="rId18"/>
    <p:sldLayoutId id="2147485016" r:id="rId19"/>
    <p:sldLayoutId id="2147485017" r:id="rId20"/>
    <p:sldLayoutId id="2147485018" r:id="rId21"/>
    <p:sldLayoutId id="2147485019" r:id="rId22"/>
  </p:sldLayoutIdLst>
  <p:transition>
    <p:fade thruBlk="1"/>
  </p:transition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emf"/><Relationship Id="rId4" Type="http://schemas.openxmlformats.org/officeDocument/2006/relationships/package" Target="../embeddings/Microsoft_Excel_Worksheet1.xls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package" Target="../embeddings/Microsoft_Excel_Worksheet2.xlsx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5.emf"/><Relationship Id="rId4" Type="http://schemas.openxmlformats.org/officeDocument/2006/relationships/package" Target="../embeddings/Microsoft_Excel_Worksheet3.xls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package" Target="../embeddings/Microsoft_Excel_Worksheet4.xlsx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7.emf"/><Relationship Id="rId4" Type="http://schemas.openxmlformats.org/officeDocument/2006/relationships/package" Target="../embeddings/Microsoft_Excel_Worksheet5.xls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package" Target="../embeddings/Microsoft_Excel_Worksheet6.xlsx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9.emf"/><Relationship Id="rId4" Type="http://schemas.openxmlformats.org/officeDocument/2006/relationships/package" Target="../embeddings/Microsoft_Excel_Worksheet7.xls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package" Target="../embeddings/Microsoft_Excel_Worksheet8.xlsx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1.emf"/><Relationship Id="rId4" Type="http://schemas.openxmlformats.org/officeDocument/2006/relationships/package" Target="../embeddings/Microsoft_Excel_Worksheet9.xls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ucate-wi.com/content/programs/10sped/cooperating-teachers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ea.org/" TargetMode="Externa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E8B31-067E-3B40-99ED-FF779DAB15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0149" y="3642711"/>
            <a:ext cx="6743700" cy="948572"/>
          </a:xfrm>
        </p:spPr>
        <p:txBody>
          <a:bodyPr>
            <a:noAutofit/>
          </a:bodyPr>
          <a:lstStyle/>
          <a:p>
            <a:r>
              <a:rPr lang="en-US" sz="4000" dirty="0">
                <a:latin typeface="+mn-lt"/>
              </a:rPr>
              <a:t>Student Teaching Module</a:t>
            </a:r>
          </a:p>
        </p:txBody>
      </p:sp>
      <p:pic>
        <p:nvPicPr>
          <p:cNvPr id="4" name="Picture 2" descr="Image preview">
            <a:extLst>
              <a:ext uri="{FF2B5EF4-FFF2-40B4-BE49-F238E27FC236}">
                <a16:creationId xmlns:a16="http://schemas.microsoft.com/office/drawing/2014/main" id="{10B9CA25-940F-D6A1-37C6-AF53E88E0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202" y="1905000"/>
            <a:ext cx="6005595" cy="13021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17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370">
        <p:fade/>
      </p:transition>
    </mc:Choice>
    <mc:Fallback xmlns="">
      <p:transition spd="med" advTm="637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AECF28-5425-431D-8838-05F6E16FB3AB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457200" y="2418318"/>
            <a:ext cx="2021363" cy="2021363"/>
          </a:xfrm>
          <a:prstGeom prst="rect">
            <a:avLst/>
          </a:prstGeom>
        </p:spPr>
      </p:pic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EDF06BA7-E52A-C107-C231-09F4A31B54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2302272"/>
              </p:ext>
            </p:extLst>
          </p:nvPr>
        </p:nvGraphicFramePr>
        <p:xfrm>
          <a:off x="2478563" y="1308099"/>
          <a:ext cx="6172200" cy="424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65709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8B93DE9-B125-634D-DD84-07BB2C03D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738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3500" dirty="0"/>
              <a:t>Why must I student teach?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F6F3F81-7440-EA86-08B3-0936DF19D1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1160519"/>
              </p:ext>
            </p:extLst>
          </p:nvPr>
        </p:nvGraphicFramePr>
        <p:xfrm>
          <a:off x="1143000" y="1143000"/>
          <a:ext cx="7315200" cy="52289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17606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F86EEED-7D52-459F-9540-C144D2BF5D31}"/>
              </a:ext>
            </a:extLst>
          </p:cNvPr>
          <p:cNvSpPr/>
          <p:nvPr/>
        </p:nvSpPr>
        <p:spPr>
          <a:xfrm>
            <a:off x="1748595" y="76200"/>
            <a:ext cx="5646809" cy="169511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dirty="0">
                <a:solidFill>
                  <a:schemeClr val="tx1"/>
                </a:solidFill>
                <a:latin typeface="+mj-lt"/>
              </a:rPr>
              <a:t>Where will I student teach?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65D5630-7D59-44BE-9C7E-11F180B1CBF0}"/>
              </a:ext>
            </a:extLst>
          </p:cNvPr>
          <p:cNvSpPr/>
          <p:nvPr/>
        </p:nvSpPr>
        <p:spPr>
          <a:xfrm>
            <a:off x="4883997" y="1610231"/>
            <a:ext cx="391391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dirty="0"/>
              <a:t>If you are working on a 1-year license with stipulations in the subject area and age level you are getting certified in, student teaching can be set up </a:t>
            </a:r>
            <a:r>
              <a:rPr lang="en-US" sz="1600" i="1" dirty="0"/>
              <a:t>on the job</a:t>
            </a:r>
            <a:r>
              <a:rPr lang="en-US" sz="1600" dirty="0"/>
              <a:t>.  </a:t>
            </a:r>
          </a:p>
          <a:p>
            <a:endParaRPr lang="en-US" sz="16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dirty="0"/>
              <a:t>If you are </a:t>
            </a:r>
            <a:r>
              <a:rPr lang="en-US" sz="1600" u="sng" dirty="0"/>
              <a:t>not</a:t>
            </a:r>
            <a:r>
              <a:rPr lang="en-US" sz="1600" dirty="0"/>
              <a:t> working on a 1-year license with stipulations, you will have the opportunity to request placement in specific districts. Your program administrator will contact the school district(s) and request placement.  (Students </a:t>
            </a:r>
            <a:r>
              <a:rPr lang="en-US" sz="1600" u="sng" dirty="0"/>
              <a:t>do not </a:t>
            </a:r>
            <a:r>
              <a:rPr lang="en-US" sz="1600" dirty="0"/>
              <a:t>set up their own student teaching placement.)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620C490-A784-85FC-C169-F646E502AF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5667618"/>
              </p:ext>
            </p:extLst>
          </p:nvPr>
        </p:nvGraphicFramePr>
        <p:xfrm>
          <a:off x="-609600" y="1276815"/>
          <a:ext cx="6819900" cy="5064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26961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F86EEED-7D52-459F-9540-C144D2BF5D31}"/>
              </a:ext>
            </a:extLst>
          </p:cNvPr>
          <p:cNvSpPr/>
          <p:nvPr/>
        </p:nvSpPr>
        <p:spPr>
          <a:xfrm>
            <a:off x="1710495" y="192218"/>
            <a:ext cx="5723009" cy="1053915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dirty="0">
                <a:solidFill>
                  <a:schemeClr val="tx1"/>
                </a:solidFill>
                <a:latin typeface="+mj-lt"/>
              </a:rPr>
              <a:t>When will I student teach?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65D5630-7D59-44BE-9C7E-11F180B1CBF0}"/>
              </a:ext>
            </a:extLst>
          </p:cNvPr>
          <p:cNvSpPr/>
          <p:nvPr/>
        </p:nvSpPr>
        <p:spPr>
          <a:xfrm>
            <a:off x="457199" y="1676400"/>
            <a:ext cx="8229600" cy="449353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200" dirty="0">
                <a:latin typeface="+mj-lt"/>
              </a:rPr>
              <a:t>Student teaching is the final semester of the program </a:t>
            </a:r>
          </a:p>
          <a:p>
            <a:pPr marL="800100" lvl="1" indent="-342900">
              <a:buFont typeface="Arial"/>
              <a:buChar char="•"/>
            </a:pPr>
            <a:r>
              <a:rPr lang="en-US" sz="2200" dirty="0">
                <a:latin typeface="+mj-lt"/>
              </a:rPr>
              <a:t>10 Sped: Semester IV (EDWN 612) </a:t>
            </a:r>
          </a:p>
          <a:p>
            <a:pPr marL="800100" lvl="1" indent="-342900">
              <a:buFont typeface="Arial"/>
              <a:buChar char="•"/>
            </a:pPr>
            <a:r>
              <a:rPr lang="en-US" sz="2200" dirty="0">
                <a:latin typeface="+mj-lt"/>
              </a:rPr>
              <a:t>Project Teaching: Semester III (EDWN 612) </a:t>
            </a:r>
          </a:p>
          <a:p>
            <a:endParaRPr lang="en-US" sz="2200" dirty="0">
              <a:latin typeface="+mj-lt"/>
            </a:endParaRPr>
          </a:p>
          <a:p>
            <a:r>
              <a:rPr lang="en-US" sz="2200" dirty="0">
                <a:latin typeface="+mj-lt"/>
              </a:rPr>
              <a:t>In order to be eligible to student teach: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sz="2200" dirty="0">
                <a:latin typeface="+mj-lt"/>
              </a:rPr>
              <a:t>The student must have completed and passed all required coursework.</a:t>
            </a:r>
          </a:p>
          <a:p>
            <a:pPr marL="457200" indent="-457200">
              <a:buAutoNum type="arabicPeriod"/>
            </a:pPr>
            <a:endParaRPr lang="en-US" sz="2200" dirty="0">
              <a:latin typeface="+mj-lt"/>
            </a:endParaRPr>
          </a:p>
          <a:p>
            <a:pPr lvl="1"/>
            <a:r>
              <a:rPr lang="en-US" sz="2200" b="1" dirty="0">
                <a:latin typeface="+mj-lt"/>
              </a:rPr>
              <a:t>10 Sped Students:  </a:t>
            </a:r>
          </a:p>
          <a:p>
            <a:pPr lvl="1"/>
            <a:r>
              <a:rPr lang="en-US" sz="2200" dirty="0">
                <a:latin typeface="+mj-lt"/>
              </a:rPr>
              <a:t>	EDWN 605, EDWN 606, EDWN 608</a:t>
            </a:r>
          </a:p>
          <a:p>
            <a:pPr lvl="1"/>
            <a:endParaRPr lang="en-US" sz="2200" dirty="0">
              <a:latin typeface="+mj-lt"/>
            </a:endParaRPr>
          </a:p>
          <a:p>
            <a:pPr lvl="1"/>
            <a:r>
              <a:rPr lang="en-US" sz="2200" b="1" dirty="0">
                <a:latin typeface="+mj-lt"/>
              </a:rPr>
              <a:t>Project Teaching Students:</a:t>
            </a:r>
          </a:p>
          <a:p>
            <a:pPr lvl="1"/>
            <a:r>
              <a:rPr lang="en-US" sz="2200" dirty="0">
                <a:latin typeface="+mj-lt"/>
              </a:rPr>
              <a:t>	EDWN 600, EDWN 603</a:t>
            </a:r>
          </a:p>
          <a:p>
            <a:r>
              <a:rPr lang="en-US" sz="2200" dirty="0">
                <a:latin typeface="+mj-lt"/>
              </a:rPr>
              <a:t>2. The student must have passed all pre-student teaching requirements.</a:t>
            </a:r>
          </a:p>
        </p:txBody>
      </p:sp>
      <p:pic>
        <p:nvPicPr>
          <p:cNvPr id="4" name="Graphic 3" descr="Completed with solid fill">
            <a:extLst>
              <a:ext uri="{FF2B5EF4-FFF2-40B4-BE49-F238E27FC236}">
                <a16:creationId xmlns:a16="http://schemas.microsoft.com/office/drawing/2014/main" id="{E4B20D8E-D83E-AB91-D66A-31B84F11EA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98220" y="3726366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360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F86EEED-7D52-459F-9540-C144D2BF5D31}"/>
              </a:ext>
            </a:extLst>
          </p:cNvPr>
          <p:cNvSpPr/>
          <p:nvPr/>
        </p:nvSpPr>
        <p:spPr>
          <a:xfrm>
            <a:off x="1143000" y="209890"/>
            <a:ext cx="5674994" cy="169511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500" dirty="0">
                <a:solidFill>
                  <a:schemeClr val="tx1"/>
                </a:solidFill>
                <a:latin typeface="+mj-lt"/>
              </a:rPr>
              <a:t>What will the student teaching semester look like?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5B7579-E8E1-4304-9F73-69DE2098FA4E}"/>
              </a:ext>
            </a:extLst>
          </p:cNvPr>
          <p:cNvSpPr txBox="1"/>
          <p:nvPr/>
        </p:nvSpPr>
        <p:spPr>
          <a:xfrm>
            <a:off x="590550" y="1905000"/>
            <a:ext cx="7962900" cy="4083554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Student Teaching Requirements: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 marL="214313" indent="-21431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student must be assigned a cooperating teacher or team of cooperating teachers.</a:t>
            </a:r>
          </a:p>
          <a:p>
            <a:pPr marL="214313" indent="-214313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14313" indent="-21431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student teaching experiences must be developmental in scope and sequence, occur in school settings, and meet the statutory requirements identified in s. 118.19 (3)(a), Stats. </a:t>
            </a:r>
          </a:p>
          <a:p>
            <a:pPr marL="214313" indent="-214313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14313" indent="-21431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student teaching experience must provide the student the opportunity to interact with and adapt instruction for students with disabilities.</a:t>
            </a:r>
          </a:p>
          <a:p>
            <a:pPr marL="214313" indent="-214313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14313" indent="-21431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Students must demonstrate greater knowledge and understanding of the Wisconsin 10 Teacher Standards, Communication Skills, Human Relations and Professional Dispositions, Content Knowledge, and Pedagogical Knowledge as demonstrated by a proficiency rating on the cooperating teacher and supervisor performance evaluations.</a:t>
            </a:r>
          </a:p>
        </p:txBody>
      </p:sp>
      <p:pic>
        <p:nvPicPr>
          <p:cNvPr id="4" name="Graphic 3" descr="Binoculars with solid fill">
            <a:extLst>
              <a:ext uri="{FF2B5EF4-FFF2-40B4-BE49-F238E27FC236}">
                <a16:creationId xmlns:a16="http://schemas.microsoft.com/office/drawing/2014/main" id="{C66589B0-41CE-651F-051F-23B65D205D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311829">
            <a:off x="6766302" y="594102"/>
            <a:ext cx="1418443" cy="141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004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F86EEED-7D52-459F-9540-C144D2BF5D31}"/>
              </a:ext>
            </a:extLst>
          </p:cNvPr>
          <p:cNvSpPr/>
          <p:nvPr/>
        </p:nvSpPr>
        <p:spPr>
          <a:xfrm>
            <a:off x="1066800" y="217378"/>
            <a:ext cx="6172200" cy="131411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dirty="0">
                <a:solidFill>
                  <a:schemeClr val="tx1"/>
                </a:solidFill>
                <a:latin typeface="+mj-lt"/>
              </a:rPr>
              <a:t>PI34 Evaluation Requirements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5B7579-E8E1-4304-9F73-69DE2098FA4E}"/>
              </a:ext>
            </a:extLst>
          </p:cNvPr>
          <p:cNvSpPr txBox="1"/>
          <p:nvPr/>
        </p:nvSpPr>
        <p:spPr>
          <a:xfrm>
            <a:off x="295275" y="1535733"/>
            <a:ext cx="8553450" cy="4393062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/>
              <a:t>Student Teaching Evaluation Rubric based on the 10 Wisconsin Teacher Standards is provided by Educate-WI. Both the cooperating teacher and the Educate-WI supervisor will use the Student Teaching Evaluation Rubric to measure student proficiency on the 10 Wisconsin Teacher Standards.</a:t>
            </a:r>
          </a:p>
          <a:p>
            <a:endParaRPr lang="en-US" sz="16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dirty="0"/>
              <a:t>For students seeking </a:t>
            </a:r>
            <a:r>
              <a:rPr lang="en-US" sz="1600" i="1" dirty="0"/>
              <a:t>initial</a:t>
            </a:r>
            <a:r>
              <a:rPr lang="en-US" sz="1600" dirty="0"/>
              <a:t> certification: 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600" dirty="0"/>
              <a:t>The cooperating teacher will complete </a:t>
            </a:r>
            <a:r>
              <a:rPr lang="en-US" sz="1600" b="1" dirty="0"/>
              <a:t>two evaluations </a:t>
            </a:r>
            <a:r>
              <a:rPr lang="en-US" sz="1600" dirty="0"/>
              <a:t>and participate in </a:t>
            </a:r>
            <a:r>
              <a:rPr lang="en-US" sz="1600" b="1" dirty="0"/>
              <a:t>three conferences </a:t>
            </a:r>
            <a:r>
              <a:rPr lang="en-US" sz="1600" dirty="0"/>
              <a:t>with the student teacher and supervisor throughout the semester.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600" dirty="0"/>
              <a:t>The Supervisor will conduct </a:t>
            </a:r>
            <a:r>
              <a:rPr lang="en-US" sz="1600" b="1" dirty="0"/>
              <a:t>three observations/evaluations </a:t>
            </a:r>
            <a:r>
              <a:rPr lang="en-US" sz="1600" dirty="0"/>
              <a:t>and participate in t</a:t>
            </a:r>
            <a:r>
              <a:rPr lang="en-US" sz="1600" b="1" dirty="0"/>
              <a:t>hree conferences </a:t>
            </a:r>
            <a:r>
              <a:rPr lang="en-US" sz="1600" dirty="0"/>
              <a:t>with the student teacher and cooperating teacher throughout the semester.</a:t>
            </a:r>
          </a:p>
          <a:p>
            <a:pPr lvl="1"/>
            <a:endParaRPr lang="en-US" sz="16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dirty="0"/>
              <a:t>For students seeking </a:t>
            </a:r>
            <a:r>
              <a:rPr lang="en-US" sz="1600" i="1" dirty="0"/>
              <a:t>additional</a:t>
            </a:r>
            <a:r>
              <a:rPr lang="en-US" sz="1600" dirty="0"/>
              <a:t> certification,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600" dirty="0"/>
              <a:t>The cooperating teacher will complete at least one evaluation and participate in one conference with the student teacher and supervisor. 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600" dirty="0"/>
              <a:t>The Supervisor will complete at least one evaluation and participate in one conference with the student teacher and cooperating teacher. 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600" dirty="0"/>
              <a:t>This could be one conference if both observations and evaluations are conducted at the same time.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600" dirty="0"/>
              <a:t>If the student does not demonstrate proficiency, additional evaluations will be required.</a:t>
            </a:r>
          </a:p>
          <a:p>
            <a:pPr>
              <a:lnSpc>
                <a:spcPct val="90000"/>
              </a:lnSpc>
            </a:pPr>
            <a:endParaRPr lang="en-US" sz="1350" dirty="0"/>
          </a:p>
        </p:txBody>
      </p:sp>
      <p:pic>
        <p:nvPicPr>
          <p:cNvPr id="4" name="Graphic 3" descr="Court outline">
            <a:extLst>
              <a:ext uri="{FF2B5EF4-FFF2-40B4-BE49-F238E27FC236}">
                <a16:creationId xmlns:a16="http://schemas.microsoft.com/office/drawing/2014/main" id="{830193BB-DE83-6F3C-311F-3C193BCBE6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86600" y="283883"/>
            <a:ext cx="1181100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276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274E6D-AF27-9C28-D94D-1510C8F3A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+mj-lt"/>
              </a:rPr>
              <a:t>Student Teaching Evaluation Requirements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F9EB0C-A3D1-EAC6-4388-1F3D2A1179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pPr algn="ctr"/>
            <a:r>
              <a:rPr lang="en-US" sz="1800" b="1" dirty="0">
                <a:latin typeface="+mj-lt"/>
              </a:rPr>
              <a:t>Initial certification seeking student: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B68575-DFC1-FCF0-92D0-60FE516614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6510" y="2505075"/>
            <a:ext cx="3868340" cy="3684588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213995" indent="-213995"/>
            <a:r>
              <a:rPr lang="en-US" sz="2400" dirty="0">
                <a:latin typeface="+mj-lt"/>
              </a:rPr>
              <a:t>Initial certification seeking student teachers must student teach full days for a full semester (16 weeks) and follow the cooperating teacher’s schedule. . </a:t>
            </a:r>
            <a:endParaRPr lang="en-US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The supervisor must complete three observations and evaluations in person or real time virtual. One observation and evaluation must be done in person.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The cooperating teacher must complete two observations and evaluations.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Evaluations should be scheduled at regular intervals throughout the semester to allow students to develop necessary skills.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The cooperating teacher, student teacher, and supervisor must conference after each evaluation (for a total of three times).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5F0108A-229B-BFC9-5773-BB6D19557C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4210049" cy="823912"/>
          </a:xfrm>
        </p:spPr>
        <p:txBody>
          <a:bodyPr anchor="ctr"/>
          <a:lstStyle/>
          <a:p>
            <a:pPr algn="ctr"/>
            <a:r>
              <a:rPr lang="en-US" sz="1800" b="1" dirty="0">
                <a:latin typeface="+mj-lt"/>
              </a:rPr>
              <a:t>Additional certification seeking student: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BE41C4C-6EEB-E9BB-264A-359B6E8875C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62500" lnSpcReduction="20000"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Additional certification seeking student teachers must demonstrate proficiency within a 9-week timeframe.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A minimum of one observation and evaluation must be completed by the cooperating teacher.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A minimum of one observation and evaluation must be completed by the supervisor.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The cooperating teacher, student teacher, and supervisor must conference after each evaluation (could be one conference if both observations and evaluations are conducted at the same time).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If the student does not demonstrate proficiency, additional evaluations will be required.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800" dirty="0">
              <a:latin typeface="Gill Sans MT" panose="020B0502020104020203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800" dirty="0">
              <a:latin typeface="Gill Sans MT" panose="020B0502020104020203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895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98D4F73-7D6D-47D9-2391-A56D49385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0869"/>
            <a:ext cx="7886700" cy="582613"/>
          </a:xfrm>
        </p:spPr>
        <p:txBody>
          <a:bodyPr/>
          <a:lstStyle/>
          <a:p>
            <a:r>
              <a:rPr lang="en-US" dirty="0"/>
              <a:t>  Student Teacher Responsibilities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9AC959A-53EC-A679-B5F7-81BFDB187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25" y="1082675"/>
            <a:ext cx="8515350" cy="5137150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556895" lvl="1" indent="-21399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04040"/>
                </a:solidFill>
              </a:rPr>
              <a:t>Keep the contractual schedules/hours/days of their cooperating teachers and be on time</a:t>
            </a:r>
            <a:endParaRPr lang="en-US"/>
          </a:p>
          <a:p>
            <a:pPr marL="556895" lvl="1" indent="-21399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04040"/>
                </a:solidFill>
              </a:rPr>
              <a:t>Assume all the contractual responsibilities and expectations the school/district has of their teachers</a:t>
            </a:r>
          </a:p>
          <a:p>
            <a:pPr marL="556895" lvl="1" indent="-21399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04040"/>
                </a:solidFill>
              </a:rPr>
              <a:t>Assume this responsibility in a gradual sequence with opportunities to observe and learn from cooperating teachers</a:t>
            </a:r>
          </a:p>
          <a:p>
            <a:pPr marL="556895" lvl="1" indent="-21399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04040"/>
                </a:solidFill>
              </a:rPr>
              <a:t>Spend the time necessary outside of school to prepare for student teaching responsibilities</a:t>
            </a:r>
          </a:p>
          <a:p>
            <a:pPr marL="556895" lvl="1" indent="-21399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04040"/>
                </a:solidFill>
              </a:rPr>
              <a:t>Demonstrate disposition for teacher (both professionally and ethically)</a:t>
            </a:r>
          </a:p>
          <a:p>
            <a:pPr marL="556895" lvl="1" indent="-21399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04040"/>
                </a:solidFill>
              </a:rPr>
              <a:t>Dress professionally according to the dress codes of the school</a:t>
            </a:r>
          </a:p>
          <a:p>
            <a:pPr marL="556895" lvl="1" indent="-21399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04040"/>
                </a:solidFill>
              </a:rPr>
              <a:t>Ascertain permission from their cooperating teachers for all the activities they do on the school site</a:t>
            </a:r>
          </a:p>
          <a:p>
            <a:pPr marL="556895" lvl="1" indent="-213995">
              <a:lnSpc>
                <a:spcPct val="120000"/>
              </a:lnSpc>
            </a:pPr>
            <a:r>
              <a:rPr lang="en-US" sz="2400">
                <a:solidFill>
                  <a:srgbClr val="404040"/>
                </a:solidFill>
              </a:rPr>
              <a:t>Provide lesson plan to cooperating teacher and Educate-WI Supervisor prior to each observation. </a:t>
            </a:r>
            <a:endParaRPr lang="en-US" sz="2400" dirty="0">
              <a:solidFill>
                <a:srgbClr val="404040"/>
              </a:solidFill>
            </a:endParaRPr>
          </a:p>
          <a:p>
            <a:pPr marL="556895" lvl="1" indent="-21399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04040"/>
                </a:solidFill>
              </a:rPr>
              <a:t>Be observed in their assigned classrooms by cooperating teacher and Educate-WI supervisor, to participate in conferences where they will receive feedback from cooperating teacher and supervisor, and to participate in the performance evaluation process.</a:t>
            </a:r>
          </a:p>
          <a:p>
            <a:pPr marL="556895" lvl="1" indent="-21399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04040"/>
                </a:solidFill>
              </a:rPr>
              <a:t>Follow directions given in writing or orally from the cooperating teacher and Educate-WI supervisor.  Ask questions for clarification and/or for any help they need with placement assignments, course assignments, etc.</a:t>
            </a:r>
          </a:p>
          <a:p>
            <a:pPr marL="556895" lvl="1" indent="-21399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04040"/>
                </a:solidFill>
              </a:rPr>
              <a:t>Keep in mind that you are a guest in the classroom.</a:t>
            </a:r>
          </a:p>
          <a:p>
            <a:pPr marL="556895" lvl="1" indent="-21399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04040"/>
                </a:solidFill>
              </a:rPr>
              <a:t>Please remember that the Cooperating Teacher you are with, volunteered to have you in their classroom.</a:t>
            </a:r>
          </a:p>
          <a:p>
            <a:pPr marL="556895" lvl="1" indent="-21399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04040"/>
                </a:solidFill>
              </a:rPr>
              <a:t>The student teacher is not able to make changes to the classroom environment, curriculum, or the behavior management plan without the consent of the Cooperating Teacher.</a:t>
            </a:r>
          </a:p>
        </p:txBody>
      </p:sp>
      <p:pic>
        <p:nvPicPr>
          <p:cNvPr id="15" name="Graphic 14" descr="Pencil with solid fill">
            <a:extLst>
              <a:ext uri="{FF2B5EF4-FFF2-40B4-BE49-F238E27FC236}">
                <a16:creationId xmlns:a16="http://schemas.microsoft.com/office/drawing/2014/main" id="{1D02FE70-7F21-4453-DD73-7459CA9FD9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00975" y="117474"/>
            <a:ext cx="1030288" cy="105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304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922F84F-1D09-4E55-9624-15B278088AC7}"/>
              </a:ext>
            </a:extLst>
          </p:cNvPr>
          <p:cNvSpPr txBox="1"/>
          <p:nvPr/>
        </p:nvSpPr>
        <p:spPr>
          <a:xfrm>
            <a:off x="933845" y="1655118"/>
            <a:ext cx="7274719" cy="46166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Student Teaching Practicum Evaluation Rubric</a:t>
            </a: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AFF10FD1-FC32-49E6-8F86-501BE2A845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421688"/>
              </p:ext>
            </p:extLst>
          </p:nvPr>
        </p:nvGraphicFramePr>
        <p:xfrm>
          <a:off x="446088" y="2286203"/>
          <a:ext cx="8250237" cy="185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448684" imgH="2124126" progId="Excel.Sheet.12">
                  <p:embed/>
                </p:oleObj>
              </mc:Choice>
              <mc:Fallback>
                <p:oleObj name="Worksheet" r:id="rId2" imgW="9448684" imgH="2124126" progId="Excel.Sheet.12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AFF10FD1-FC32-49E6-8F86-501BE2A845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46088" y="2286203"/>
                        <a:ext cx="8250237" cy="185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FBDEAA9-1615-EEEE-C941-3042C7A5C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55" y="457200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dirty="0"/>
              <a:t>Both the cooperating teacher and the Educate-WI supervisor will use the Student Teaching Practicum Evaluation Rubric to measure student proficiency on the 10 Wisconsin Teacher Standards.</a:t>
            </a:r>
            <a:br>
              <a:rPr lang="en-US" sz="3600" dirty="0"/>
            </a:br>
            <a:endParaRPr lang="en-US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2878769A-6300-2B19-AEB8-8706499A8C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7711316"/>
              </p:ext>
            </p:extLst>
          </p:nvPr>
        </p:nvGraphicFramePr>
        <p:xfrm>
          <a:off x="449263" y="4372619"/>
          <a:ext cx="8247062" cy="166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9448684" imgH="2038286" progId="Excel.Sheet.12">
                  <p:embed/>
                </p:oleObj>
              </mc:Choice>
              <mc:Fallback>
                <p:oleObj name="Worksheet" r:id="rId4" imgW="9448684" imgH="2038286" progId="Excel.Sheet.12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2878769A-6300-2B19-AEB8-8706499A8C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49263" y="4372619"/>
                        <a:ext cx="8247062" cy="1660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87510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922F84F-1D09-4E55-9624-15B278088AC7}"/>
              </a:ext>
            </a:extLst>
          </p:cNvPr>
          <p:cNvSpPr txBox="1"/>
          <p:nvPr/>
        </p:nvSpPr>
        <p:spPr>
          <a:xfrm>
            <a:off x="934640" y="725851"/>
            <a:ext cx="7274719" cy="46166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Student Teaching Practicum Evaluation Rubric cont.</a:t>
            </a:r>
          </a:p>
        </p:txBody>
      </p: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F9CC94DF-9D57-43BA-8044-DF4D175EE9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9492626"/>
              </p:ext>
            </p:extLst>
          </p:nvPr>
        </p:nvGraphicFramePr>
        <p:xfrm>
          <a:off x="449263" y="1828800"/>
          <a:ext cx="8245475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448684" imgH="1457209" progId="Excel.Sheet.12">
                  <p:embed/>
                </p:oleObj>
              </mc:Choice>
              <mc:Fallback>
                <p:oleObj name="Worksheet" r:id="rId2" imgW="9448684" imgH="1457209" progId="Excel.Sheet.12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F9CC94DF-9D57-43BA-8044-DF4D175EE9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49263" y="1828800"/>
                        <a:ext cx="8245475" cy="127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A8B153F6-45D0-4937-AD8B-A095960F3F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5837395"/>
              </p:ext>
            </p:extLst>
          </p:nvPr>
        </p:nvGraphicFramePr>
        <p:xfrm>
          <a:off x="449263" y="3581400"/>
          <a:ext cx="8245475" cy="157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9448684" imgH="1809608" progId="Excel.Sheet.12">
                  <p:embed/>
                </p:oleObj>
              </mc:Choice>
              <mc:Fallback>
                <p:oleObj name="Worksheet" r:id="rId4" imgW="9448684" imgH="1809608" progId="Excel.Sheet.12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A8B153F6-45D0-4937-AD8B-A095960F3FD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49263" y="3581400"/>
                        <a:ext cx="8245475" cy="1579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25259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8B0A4B9-676D-478A-94AD-94334C366392}"/>
              </a:ext>
            </a:extLst>
          </p:cNvPr>
          <p:cNvSpPr/>
          <p:nvPr/>
        </p:nvSpPr>
        <p:spPr>
          <a:xfrm>
            <a:off x="934640" y="526703"/>
            <a:ext cx="7274718" cy="46166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Student Teaching Practicum Evaluation Rubric cont.</a:t>
            </a:r>
            <a:endParaRPr lang="en-US" sz="2400" dirty="0"/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1BF55ECF-AB23-439D-92DC-BFA99C5D1F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586168"/>
              </p:ext>
            </p:extLst>
          </p:nvPr>
        </p:nvGraphicFramePr>
        <p:xfrm>
          <a:off x="431800" y="1447800"/>
          <a:ext cx="8280400" cy="180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448684" imgH="2057400" progId="Excel.Sheet.12">
                  <p:embed/>
                </p:oleObj>
              </mc:Choice>
              <mc:Fallback>
                <p:oleObj name="Worksheet" r:id="rId2" imgW="9448684" imgH="2057400" progId="Excel.Sheet.12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1BF55ECF-AB23-439D-92DC-BFA99C5D1F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31800" y="1447800"/>
                        <a:ext cx="8280400" cy="180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C61C55A3-82E9-4336-9DEF-BDB4D37807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2932830"/>
              </p:ext>
            </p:extLst>
          </p:nvPr>
        </p:nvGraphicFramePr>
        <p:xfrm>
          <a:off x="431800" y="3657600"/>
          <a:ext cx="8280400" cy="162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9448684" imgH="1857221" progId="Excel.Sheet.12">
                  <p:embed/>
                </p:oleObj>
              </mc:Choice>
              <mc:Fallback>
                <p:oleObj name="Worksheet" r:id="rId4" imgW="9448684" imgH="1857221" progId="Excel.Sheet.12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C61C55A3-82E9-4336-9DEF-BDB4D378077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31800" y="3657600"/>
                        <a:ext cx="8280400" cy="162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749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62A3E9F2-60F6-7A6C-9A6D-BEBF351892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8567821"/>
              </p:ext>
            </p:extLst>
          </p:nvPr>
        </p:nvGraphicFramePr>
        <p:xfrm>
          <a:off x="423863" y="1752600"/>
          <a:ext cx="8296275" cy="142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448684" imgH="1619160" progId="Excel.Sheet.12">
                  <p:embed/>
                </p:oleObj>
              </mc:Choice>
              <mc:Fallback>
                <p:oleObj name="Worksheet" r:id="rId2" imgW="9448684" imgH="1619160" progId="Excel.Sheet.12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62A3E9F2-60F6-7A6C-9A6D-BEBF3518924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23863" y="1752600"/>
                        <a:ext cx="8296275" cy="1422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23852980-E43F-80C4-AD65-CE6D0F54F8D3}"/>
              </a:ext>
            </a:extLst>
          </p:cNvPr>
          <p:cNvSpPr/>
          <p:nvPr/>
        </p:nvSpPr>
        <p:spPr>
          <a:xfrm>
            <a:off x="934640" y="685800"/>
            <a:ext cx="7274718" cy="46166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Student Teaching Practicum Evaluation Rubric cont.</a:t>
            </a:r>
            <a:endParaRPr lang="en-US" sz="2400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01D4BA6-CD9A-2536-0300-54B17E8A83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379137"/>
              </p:ext>
            </p:extLst>
          </p:nvPr>
        </p:nvGraphicFramePr>
        <p:xfrm>
          <a:off x="423863" y="3429000"/>
          <a:ext cx="8296275" cy="174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9448684" imgH="1990674" progId="Excel.Sheet.12">
                  <p:embed/>
                </p:oleObj>
              </mc:Choice>
              <mc:Fallback>
                <p:oleObj name="Worksheet" r:id="rId4" imgW="9448684" imgH="1990674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401D4BA6-CD9A-2536-0300-54B17E8A83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3863" y="3429000"/>
                        <a:ext cx="8296275" cy="1747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49993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3E49248-79EE-432B-A826-7801C777F600}"/>
              </a:ext>
            </a:extLst>
          </p:cNvPr>
          <p:cNvSpPr/>
          <p:nvPr/>
        </p:nvSpPr>
        <p:spPr>
          <a:xfrm>
            <a:off x="934634" y="924069"/>
            <a:ext cx="7274719" cy="46166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Student Teaching Practicum Evaluation Rubric cont.</a:t>
            </a:r>
            <a:endParaRPr lang="en-US" sz="2400" dirty="0"/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23BAE317-1AE2-4C88-A901-507C9EE284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7865550"/>
              </p:ext>
            </p:extLst>
          </p:nvPr>
        </p:nvGraphicFramePr>
        <p:xfrm>
          <a:off x="588963" y="1739900"/>
          <a:ext cx="7964487" cy="173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448684" imgH="2057400" progId="Excel.Sheet.12">
                  <p:embed/>
                </p:oleObj>
              </mc:Choice>
              <mc:Fallback>
                <p:oleObj name="Worksheet" r:id="rId2" imgW="9448684" imgH="2057400" progId="Excel.Sheet.12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23BAE317-1AE2-4C88-A901-507C9EE2843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88963" y="1739900"/>
                        <a:ext cx="7964487" cy="173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50FF06BE-8AFF-48C0-BDAE-305B113FF1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0219358"/>
              </p:ext>
            </p:extLst>
          </p:nvPr>
        </p:nvGraphicFramePr>
        <p:xfrm>
          <a:off x="588963" y="3779838"/>
          <a:ext cx="7964487" cy="163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9448684" imgH="1923947" progId="Excel.Sheet.12">
                  <p:embed/>
                </p:oleObj>
              </mc:Choice>
              <mc:Fallback>
                <p:oleObj name="Worksheet" r:id="rId4" imgW="9448684" imgH="1923947" progId="Excel.Sheet.12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50FF06BE-8AFF-48C0-BDAE-305B113FF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88963" y="3779838"/>
                        <a:ext cx="7964487" cy="1639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1020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B5B03C24-C15D-2E00-5D23-A7EAAD38C3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5722509"/>
              </p:ext>
            </p:extLst>
          </p:nvPr>
        </p:nvGraphicFramePr>
        <p:xfrm>
          <a:off x="2590800" y="609600"/>
          <a:ext cx="60960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0171C5F-3884-7DD6-A4DE-9EE2230AC9C9}"/>
              </a:ext>
            </a:extLst>
          </p:cNvPr>
          <p:cNvSpPr/>
          <p:nvPr/>
        </p:nvSpPr>
        <p:spPr>
          <a:xfrm>
            <a:off x="457200" y="1329009"/>
            <a:ext cx="1859457" cy="3895182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dirty="0">
                <a:solidFill>
                  <a:schemeClr val="tx1"/>
                </a:solidFill>
                <a:latin typeface="+mj-lt"/>
              </a:rPr>
              <a:t>Who is involved and what are their roles?</a:t>
            </a:r>
          </a:p>
        </p:txBody>
      </p:sp>
    </p:spTree>
    <p:extLst>
      <p:ext uri="{BB962C8B-B14F-4D97-AF65-F5344CB8AC3E}">
        <p14:creationId xmlns:p14="http://schemas.microsoft.com/office/powerpoint/2010/main" val="1918447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4C99C-C88A-93D6-DFE0-53D2E6E0C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500" dirty="0"/>
              <a:t>Cooperating Teacher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C8E6E-A9C7-4FC5-A66A-49BAFE0CF4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The cooperating teacher is key in mentoring and providing guidance.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The cooperating teacher will be directly responsible for assessing the student teacher’s gradual progression to full time teaching.</a:t>
            </a:r>
          </a:p>
          <a:p>
            <a:r>
              <a:rPr lang="en-US" sz="2000" dirty="0"/>
              <a:t>The qualifications for a cooperating teacher include: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A valid Wisconsin license, or an equivalent license if the clinical program is located outside of Wisconsin.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Volunteered for the student teacher placement.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At least 3 years of teaching experience in the certification subject area.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At least 1 year of experience in your current district.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Complete the Educate-WI Cooperating Teacher Modules I and II. </a:t>
            </a:r>
            <a:r>
              <a:rPr lang="en-US" sz="2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https://www.educate-wi.com/content/programs/10sped/cooperating-teachers</a:t>
            </a: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74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43"/>
    </mc:Choice>
    <mc:Fallback xmlns="">
      <p:transition spd="slow" advTm="29743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89DA3FA-12BB-29F6-9CE8-0893102912FE}"/>
              </a:ext>
            </a:extLst>
          </p:cNvPr>
          <p:cNvSpPr txBox="1"/>
          <p:nvPr/>
        </p:nvSpPr>
        <p:spPr>
          <a:xfrm>
            <a:off x="987640" y="2305615"/>
            <a:ext cx="28985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dirty="0"/>
              <a:t>Student Teaching &amp; the Educate-WI Dashboard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740421-9DD0-100A-EE6A-3F8EA7239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1428749"/>
            <a:ext cx="28956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99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43"/>
    </mc:Choice>
    <mc:Fallback xmlns="">
      <p:transition spd="slow" advTm="29743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30D6E37-AAEB-43E5-8C84-BC52346FA26C}"/>
              </a:ext>
            </a:extLst>
          </p:cNvPr>
          <p:cNvSpPr/>
          <p:nvPr/>
        </p:nvSpPr>
        <p:spPr>
          <a:xfrm>
            <a:off x="4876804" y="4251961"/>
            <a:ext cx="3044535" cy="135064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350" dirty="0">
              <a:solidFill>
                <a:schemeClr val="accent2">
                  <a:lumMod val="20000"/>
                  <a:lumOff val="80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8941540-6167-4B2E-B65C-013C14E74D58}"/>
              </a:ext>
            </a:extLst>
          </p:cNvPr>
          <p:cNvSpPr/>
          <p:nvPr/>
        </p:nvSpPr>
        <p:spPr>
          <a:xfrm>
            <a:off x="4935685" y="2630070"/>
            <a:ext cx="3044535" cy="135064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350" dirty="0">
              <a:solidFill>
                <a:schemeClr val="accent2">
                  <a:lumMod val="20000"/>
                  <a:lumOff val="80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0C5398F-3490-4BCF-A5A1-2A7CD2407E32}"/>
              </a:ext>
            </a:extLst>
          </p:cNvPr>
          <p:cNvSpPr/>
          <p:nvPr/>
        </p:nvSpPr>
        <p:spPr>
          <a:xfrm>
            <a:off x="4935685" y="956051"/>
            <a:ext cx="3044535" cy="135064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350" dirty="0">
              <a:solidFill>
                <a:schemeClr val="accent2">
                  <a:lumMod val="20000"/>
                  <a:lumOff val="80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BA2894-391F-458E-B5D5-C929E9775011}"/>
              </a:ext>
            </a:extLst>
          </p:cNvPr>
          <p:cNvSpPr txBox="1"/>
          <p:nvPr/>
        </p:nvSpPr>
        <p:spPr>
          <a:xfrm>
            <a:off x="616524" y="2332113"/>
            <a:ext cx="35917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>
                <a:latin typeface="+mj-lt"/>
              </a:rPr>
              <a:t>Setting up your student teaching on the Educate-WI student dashboard.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7ABBF12-6FA6-441A-BB04-627225364F80}"/>
              </a:ext>
            </a:extLst>
          </p:cNvPr>
          <p:cNvSpPr/>
          <p:nvPr/>
        </p:nvSpPr>
        <p:spPr>
          <a:xfrm>
            <a:off x="5202384" y="1104599"/>
            <a:ext cx="3044535" cy="1350645"/>
          </a:xfrm>
          <a:prstGeom prst="roundRect">
            <a:avLst/>
          </a:prstGeom>
          <a:solidFill>
            <a:schemeClr val="accent4"/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350" dirty="0">
                <a:solidFill>
                  <a:schemeClr val="bg1"/>
                </a:solidFill>
                <a:latin typeface="+mj-lt"/>
              </a:rPr>
              <a:t>You will see a </a:t>
            </a:r>
            <a:r>
              <a:rPr lang="en-US" sz="1350" b="1" dirty="0">
                <a:solidFill>
                  <a:schemeClr val="bg1"/>
                </a:solidFill>
                <a:latin typeface="+mj-lt"/>
              </a:rPr>
              <a:t>notification</a:t>
            </a:r>
            <a:r>
              <a:rPr lang="en-US" sz="1350" dirty="0">
                <a:solidFill>
                  <a:schemeClr val="bg1"/>
                </a:solidFill>
                <a:latin typeface="+mj-lt"/>
              </a:rPr>
              <a:t> through your student dashboard once your Program Administrator has started your student teaching process.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C0B8F1A-211E-4A87-892B-85BA0F8153C2}"/>
              </a:ext>
            </a:extLst>
          </p:cNvPr>
          <p:cNvSpPr/>
          <p:nvPr/>
        </p:nvSpPr>
        <p:spPr>
          <a:xfrm>
            <a:off x="5202384" y="2780176"/>
            <a:ext cx="3044535" cy="1350645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50" dirty="0">
                <a:solidFill>
                  <a:schemeClr val="bg1"/>
                </a:solidFill>
                <a:latin typeface="+mj-lt"/>
              </a:rPr>
              <a:t>When you click the notification, you’ll be directed to your student teaching information page.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FA4B0FD-7E5A-4256-9EA4-FF5834171E6D}"/>
              </a:ext>
            </a:extLst>
          </p:cNvPr>
          <p:cNvSpPr/>
          <p:nvPr/>
        </p:nvSpPr>
        <p:spPr>
          <a:xfrm>
            <a:off x="5202384" y="4402757"/>
            <a:ext cx="3044535" cy="1350645"/>
          </a:xfrm>
          <a:prstGeom prst="roundRect">
            <a:avLst/>
          </a:prstGeom>
          <a:solidFill>
            <a:schemeClr val="accent5"/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50" dirty="0">
                <a:solidFill>
                  <a:schemeClr val="bg1"/>
                </a:solidFill>
                <a:latin typeface="+mj-lt"/>
              </a:rPr>
              <a:t>You’ll need to confirm your planned student teaching semester. </a:t>
            </a:r>
          </a:p>
          <a:p>
            <a:r>
              <a:rPr lang="en-US" sz="1350" i="1" dirty="0">
                <a:solidFill>
                  <a:schemeClr val="bg1"/>
                </a:solidFill>
                <a:latin typeface="+mj-lt"/>
              </a:rPr>
              <a:t>If the semester listed is incorrect, please contact the program administrator.</a:t>
            </a:r>
          </a:p>
        </p:txBody>
      </p:sp>
    </p:spTree>
    <p:extLst>
      <p:ext uri="{BB962C8B-B14F-4D97-AF65-F5344CB8AC3E}">
        <p14:creationId xmlns:p14="http://schemas.microsoft.com/office/powerpoint/2010/main" val="2292083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30D6E37-AAEB-43E5-8C84-BC52346FA26C}"/>
              </a:ext>
            </a:extLst>
          </p:cNvPr>
          <p:cNvSpPr/>
          <p:nvPr/>
        </p:nvSpPr>
        <p:spPr>
          <a:xfrm>
            <a:off x="4835238" y="3429000"/>
            <a:ext cx="3228107" cy="82702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350" dirty="0">
              <a:solidFill>
                <a:schemeClr val="accent2">
                  <a:lumMod val="20000"/>
                  <a:lumOff val="80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8941540-6167-4B2E-B65C-013C14E74D58}"/>
              </a:ext>
            </a:extLst>
          </p:cNvPr>
          <p:cNvSpPr/>
          <p:nvPr/>
        </p:nvSpPr>
        <p:spPr>
          <a:xfrm>
            <a:off x="4897585" y="2160140"/>
            <a:ext cx="3165758" cy="89179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350" dirty="0">
              <a:solidFill>
                <a:schemeClr val="accent2">
                  <a:lumMod val="20000"/>
                  <a:lumOff val="80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0C5398F-3490-4BCF-A5A1-2A7CD2407E32}"/>
              </a:ext>
            </a:extLst>
          </p:cNvPr>
          <p:cNvSpPr/>
          <p:nvPr/>
        </p:nvSpPr>
        <p:spPr>
          <a:xfrm>
            <a:off x="4935684" y="956052"/>
            <a:ext cx="3165758" cy="89179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350" dirty="0">
              <a:solidFill>
                <a:schemeClr val="accent2">
                  <a:lumMod val="20000"/>
                  <a:lumOff val="80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BA2894-391F-458E-B5D5-C929E9775011}"/>
              </a:ext>
            </a:extLst>
          </p:cNvPr>
          <p:cNvSpPr txBox="1"/>
          <p:nvPr/>
        </p:nvSpPr>
        <p:spPr>
          <a:xfrm>
            <a:off x="582848" y="1228397"/>
            <a:ext cx="362546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>
                <a:latin typeface="+mj-lt"/>
              </a:rPr>
              <a:t>If you are teaching on a 1-year license with stipulations </a:t>
            </a:r>
            <a:r>
              <a:rPr lang="en-US" sz="3500" i="1" dirty="0">
                <a:latin typeface="+mj-lt"/>
              </a:rPr>
              <a:t>in the area you are in which you are seeking certification</a:t>
            </a:r>
            <a:r>
              <a:rPr lang="en-US" sz="3500" dirty="0">
                <a:latin typeface="+mj-lt"/>
              </a:rPr>
              <a:t>, you can student teach “on the job”.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7ABBF12-6FA6-441A-BB04-627225364F80}"/>
              </a:ext>
            </a:extLst>
          </p:cNvPr>
          <p:cNvSpPr/>
          <p:nvPr/>
        </p:nvSpPr>
        <p:spPr>
          <a:xfrm>
            <a:off x="5242216" y="1124597"/>
            <a:ext cx="3044534" cy="838419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350" dirty="0">
                <a:solidFill>
                  <a:schemeClr val="bg1"/>
                </a:solidFill>
                <a:latin typeface="+mj-lt"/>
              </a:rPr>
              <a:t>You’ll need to provide your employment supervisor’s name &amp; email address.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C0B8F1A-211E-4A87-892B-85BA0F8153C2}"/>
              </a:ext>
            </a:extLst>
          </p:cNvPr>
          <p:cNvSpPr/>
          <p:nvPr/>
        </p:nvSpPr>
        <p:spPr>
          <a:xfrm>
            <a:off x="5202385" y="2360249"/>
            <a:ext cx="3054923" cy="838419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50" dirty="0">
                <a:solidFill>
                  <a:schemeClr val="bg1"/>
                </a:solidFill>
                <a:latin typeface="+mj-lt"/>
              </a:rPr>
              <a:t>You’ll need to list the school district in which you’re currently teaching.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FA4B0FD-7E5A-4256-9EA4-FF5834171E6D}"/>
              </a:ext>
            </a:extLst>
          </p:cNvPr>
          <p:cNvSpPr/>
          <p:nvPr/>
        </p:nvSpPr>
        <p:spPr>
          <a:xfrm>
            <a:off x="5202383" y="3659333"/>
            <a:ext cx="3124199" cy="838419"/>
          </a:xfrm>
          <a:prstGeom prst="roundRect">
            <a:avLst/>
          </a:prstGeom>
          <a:solidFill>
            <a:schemeClr val="accent4"/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50" dirty="0">
                <a:solidFill>
                  <a:schemeClr val="bg1"/>
                </a:solidFill>
                <a:latin typeface="+mj-lt"/>
              </a:rPr>
              <a:t>Under NOTES please list the school at which you’re teaching in the district and the grade(s) you are teaching.</a:t>
            </a:r>
            <a:endParaRPr lang="en-US" sz="1350" i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3DB7421-704F-4519-892F-A4FE9C1AF174}"/>
              </a:ext>
            </a:extLst>
          </p:cNvPr>
          <p:cNvSpPr/>
          <p:nvPr/>
        </p:nvSpPr>
        <p:spPr>
          <a:xfrm>
            <a:off x="4835237" y="4728084"/>
            <a:ext cx="3228107" cy="82702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350" dirty="0">
              <a:solidFill>
                <a:schemeClr val="accent2">
                  <a:lumMod val="20000"/>
                  <a:lumOff val="80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ADDEFB0-DDF0-454C-963A-ECC11B3A5751}"/>
              </a:ext>
            </a:extLst>
          </p:cNvPr>
          <p:cNvSpPr/>
          <p:nvPr/>
        </p:nvSpPr>
        <p:spPr>
          <a:xfrm>
            <a:off x="5202383" y="4934390"/>
            <a:ext cx="3124199" cy="838419"/>
          </a:xfrm>
          <a:prstGeom prst="roundRect">
            <a:avLst/>
          </a:prstGeom>
          <a:solidFill>
            <a:schemeClr val="accent5"/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50" dirty="0">
                <a:solidFill>
                  <a:schemeClr val="bg1"/>
                </a:solidFill>
                <a:latin typeface="+mj-lt"/>
              </a:rPr>
              <a:t>The program administrator will contact your supervisor and set up the placement.</a:t>
            </a:r>
            <a:endParaRPr lang="en-US" sz="1350" i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07050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ADC95FF-41CF-442A-9569-05B26C6EAECB}"/>
              </a:ext>
            </a:extLst>
          </p:cNvPr>
          <p:cNvSpPr/>
          <p:nvPr/>
        </p:nvSpPr>
        <p:spPr>
          <a:xfrm>
            <a:off x="4835237" y="3408912"/>
            <a:ext cx="3228107" cy="82702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350" dirty="0">
              <a:solidFill>
                <a:schemeClr val="accent2">
                  <a:lumMod val="20000"/>
                  <a:lumOff val="80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DD2D59C-9524-4615-86C5-70F9525B3578}"/>
              </a:ext>
            </a:extLst>
          </p:cNvPr>
          <p:cNvSpPr/>
          <p:nvPr/>
        </p:nvSpPr>
        <p:spPr>
          <a:xfrm>
            <a:off x="4835237" y="2136770"/>
            <a:ext cx="3228107" cy="82702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350" dirty="0">
              <a:solidFill>
                <a:schemeClr val="accent2">
                  <a:lumMod val="20000"/>
                  <a:lumOff val="80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2295B3B-1CB4-4239-B28D-74AD8A900BE8}"/>
              </a:ext>
            </a:extLst>
          </p:cNvPr>
          <p:cNvSpPr/>
          <p:nvPr/>
        </p:nvSpPr>
        <p:spPr>
          <a:xfrm>
            <a:off x="4835236" y="1029339"/>
            <a:ext cx="3228107" cy="82702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350" dirty="0">
              <a:solidFill>
                <a:schemeClr val="accent2">
                  <a:lumMod val="20000"/>
                  <a:lumOff val="80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BA2894-391F-458E-B5D5-C929E9775011}"/>
              </a:ext>
            </a:extLst>
          </p:cNvPr>
          <p:cNvSpPr txBox="1"/>
          <p:nvPr/>
        </p:nvSpPr>
        <p:spPr>
          <a:xfrm>
            <a:off x="976967" y="2114104"/>
            <a:ext cx="332855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>
                <a:latin typeface="+mj-lt"/>
              </a:rPr>
              <a:t>If you are </a:t>
            </a:r>
            <a:r>
              <a:rPr lang="en-US" sz="3500" u="sng" dirty="0">
                <a:latin typeface="+mj-lt"/>
              </a:rPr>
              <a:t>not</a:t>
            </a:r>
            <a:r>
              <a:rPr lang="en-US" sz="3500" dirty="0">
                <a:latin typeface="+mj-lt"/>
              </a:rPr>
              <a:t> teaching on a 1-year license with stipulations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7ABBF12-6FA6-441A-BB04-627225364F80}"/>
              </a:ext>
            </a:extLst>
          </p:cNvPr>
          <p:cNvSpPr/>
          <p:nvPr/>
        </p:nvSpPr>
        <p:spPr>
          <a:xfrm>
            <a:off x="5202383" y="1104599"/>
            <a:ext cx="3328554" cy="879074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350" dirty="0">
                <a:solidFill>
                  <a:schemeClr val="bg1"/>
                </a:solidFill>
                <a:latin typeface="+mj-lt"/>
              </a:rPr>
              <a:t>You’ll need to provide your 1</a:t>
            </a:r>
            <a:r>
              <a:rPr lang="en-US" sz="1350" baseline="30000" dirty="0">
                <a:solidFill>
                  <a:schemeClr val="bg1"/>
                </a:solidFill>
                <a:latin typeface="+mj-lt"/>
              </a:rPr>
              <a:t>st</a:t>
            </a:r>
            <a:r>
              <a:rPr lang="en-US" sz="1350" dirty="0">
                <a:solidFill>
                  <a:schemeClr val="bg1"/>
                </a:solidFill>
                <a:latin typeface="+mj-lt"/>
              </a:rPr>
              <a:t>, 2</a:t>
            </a:r>
            <a:r>
              <a:rPr lang="en-US" sz="1350" baseline="30000" dirty="0">
                <a:solidFill>
                  <a:schemeClr val="bg1"/>
                </a:solidFill>
                <a:latin typeface="+mj-lt"/>
              </a:rPr>
              <a:t>nd</a:t>
            </a:r>
            <a:r>
              <a:rPr lang="en-US" sz="1350" dirty="0">
                <a:solidFill>
                  <a:schemeClr val="bg1"/>
                </a:solidFill>
                <a:latin typeface="+mj-lt"/>
              </a:rPr>
              <a:t>, and 3</a:t>
            </a:r>
            <a:r>
              <a:rPr lang="en-US" sz="1350" baseline="30000" dirty="0">
                <a:solidFill>
                  <a:schemeClr val="bg1"/>
                </a:solidFill>
                <a:latin typeface="+mj-lt"/>
              </a:rPr>
              <a:t>rd</a:t>
            </a:r>
            <a:r>
              <a:rPr lang="en-US" sz="1350" dirty="0">
                <a:solidFill>
                  <a:schemeClr val="bg1"/>
                </a:solidFill>
                <a:latin typeface="+mj-lt"/>
              </a:rPr>
              <a:t> school district preference for your  student teaching placement.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C0B8F1A-211E-4A87-892B-85BA0F8153C2}"/>
              </a:ext>
            </a:extLst>
          </p:cNvPr>
          <p:cNvSpPr/>
          <p:nvPr/>
        </p:nvSpPr>
        <p:spPr>
          <a:xfrm>
            <a:off x="5243953" y="2264077"/>
            <a:ext cx="3241958" cy="973412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50" dirty="0">
                <a:solidFill>
                  <a:schemeClr val="bg1"/>
                </a:solidFill>
                <a:latin typeface="+mj-lt"/>
              </a:rPr>
              <a:t>If you start typing in the “search by district name” line, the system should recognize the district and allow you to choose it.  (Please save your selections!)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FA4B0FD-7E5A-4256-9EA4-FF5834171E6D}"/>
              </a:ext>
            </a:extLst>
          </p:cNvPr>
          <p:cNvSpPr/>
          <p:nvPr/>
        </p:nvSpPr>
        <p:spPr>
          <a:xfrm>
            <a:off x="5191994" y="3580188"/>
            <a:ext cx="3338943" cy="973412"/>
          </a:xfrm>
          <a:prstGeom prst="roundRect">
            <a:avLst/>
          </a:prstGeom>
          <a:solidFill>
            <a:schemeClr val="accent4"/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50" dirty="0">
                <a:solidFill>
                  <a:schemeClr val="bg1"/>
                </a:solidFill>
                <a:latin typeface="+mj-lt"/>
              </a:rPr>
              <a:t>Under NOTES please list any specific school and/or grade preference. The more information we have, the easier it is to request placement for you.</a:t>
            </a:r>
            <a:endParaRPr lang="en-US" sz="1350" i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65EB977-1F39-46DD-B8FE-AA42294E458F}"/>
              </a:ext>
            </a:extLst>
          </p:cNvPr>
          <p:cNvSpPr/>
          <p:nvPr/>
        </p:nvSpPr>
        <p:spPr>
          <a:xfrm>
            <a:off x="4835237" y="4728664"/>
            <a:ext cx="3228107" cy="82702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350" dirty="0">
              <a:solidFill>
                <a:schemeClr val="accent2">
                  <a:lumMod val="20000"/>
                  <a:lumOff val="80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D5053EC-656A-440D-9216-5D1B05EBC155}"/>
              </a:ext>
            </a:extLst>
          </p:cNvPr>
          <p:cNvSpPr/>
          <p:nvPr/>
        </p:nvSpPr>
        <p:spPr>
          <a:xfrm>
            <a:off x="5243952" y="4938884"/>
            <a:ext cx="3328554" cy="929553"/>
          </a:xfrm>
          <a:prstGeom prst="roundRect">
            <a:avLst/>
          </a:prstGeom>
          <a:solidFill>
            <a:schemeClr val="accent5"/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350" dirty="0">
                <a:solidFill>
                  <a:schemeClr val="bg1"/>
                </a:solidFill>
                <a:latin typeface="+mj-lt"/>
              </a:rPr>
              <a:t>The program administrator will contact the district(s) to set up your placement.  </a:t>
            </a:r>
          </a:p>
        </p:txBody>
      </p:sp>
    </p:spTree>
    <p:extLst>
      <p:ext uri="{BB962C8B-B14F-4D97-AF65-F5344CB8AC3E}">
        <p14:creationId xmlns:p14="http://schemas.microsoft.com/office/powerpoint/2010/main" val="12764560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2295B3B-1CB4-4239-B28D-74AD8A900BE8}"/>
              </a:ext>
            </a:extLst>
          </p:cNvPr>
          <p:cNvSpPr/>
          <p:nvPr/>
        </p:nvSpPr>
        <p:spPr>
          <a:xfrm>
            <a:off x="4448092" y="384098"/>
            <a:ext cx="3937872" cy="91920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350" dirty="0">
              <a:solidFill>
                <a:schemeClr val="accent2">
                  <a:lumMod val="20000"/>
                  <a:lumOff val="80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BA2894-391F-458E-B5D5-C929E9775011}"/>
              </a:ext>
            </a:extLst>
          </p:cNvPr>
          <p:cNvSpPr txBox="1"/>
          <p:nvPr/>
        </p:nvSpPr>
        <p:spPr>
          <a:xfrm>
            <a:off x="487363" y="972291"/>
            <a:ext cx="3595254" cy="44012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500" dirty="0">
                <a:latin typeface="+mj-lt"/>
              </a:rPr>
              <a:t>Once your placement is confirmed, you will need to sign &amp; upload the </a:t>
            </a:r>
            <a:r>
              <a:rPr lang="en-US" sz="3500">
                <a:latin typeface="+mj-lt"/>
              </a:rPr>
              <a:t>following to the </a:t>
            </a:r>
            <a:r>
              <a:rPr lang="en-US" sz="3500" dirty="0">
                <a:latin typeface="+mj-lt"/>
              </a:rPr>
              <a:t>Educate-WI student profile.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7ABBF12-6FA6-441A-BB04-627225364F80}"/>
              </a:ext>
            </a:extLst>
          </p:cNvPr>
          <p:cNvSpPr/>
          <p:nvPr/>
        </p:nvSpPr>
        <p:spPr>
          <a:xfrm>
            <a:off x="4741496" y="634494"/>
            <a:ext cx="3936924" cy="915944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/>
            <a:r>
              <a:rPr lang="en-US" sz="1600" dirty="0">
                <a:solidFill>
                  <a:schemeClr val="bg1"/>
                </a:solidFill>
                <a:latin typeface="+mj-lt"/>
              </a:rPr>
              <a:t>Memorandum Of Understanding:</a:t>
            </a:r>
          </a:p>
          <a:p>
            <a:pPr lvl="0"/>
            <a:r>
              <a:rPr lang="en-US" sz="1000" dirty="0">
                <a:solidFill>
                  <a:schemeClr val="bg1"/>
                </a:solidFill>
                <a:latin typeface="+mj-lt"/>
              </a:rPr>
              <a:t>You will need to download the form, collect the necessary signatures, and then upload the signed form.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7BB4747-413E-1DAF-610F-B3C86C19973F}"/>
              </a:ext>
            </a:extLst>
          </p:cNvPr>
          <p:cNvSpPr/>
          <p:nvPr/>
        </p:nvSpPr>
        <p:spPr>
          <a:xfrm>
            <a:off x="4448091" y="1628492"/>
            <a:ext cx="3937872" cy="91920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350" dirty="0">
              <a:solidFill>
                <a:schemeClr val="accent2">
                  <a:lumMod val="20000"/>
                  <a:lumOff val="80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C27EC0E-DF45-94D4-8415-E52E0053017F}"/>
              </a:ext>
            </a:extLst>
          </p:cNvPr>
          <p:cNvSpPr/>
          <p:nvPr/>
        </p:nvSpPr>
        <p:spPr>
          <a:xfrm>
            <a:off x="4448091" y="2928194"/>
            <a:ext cx="3937872" cy="91920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350" dirty="0">
              <a:solidFill>
                <a:schemeClr val="accent2">
                  <a:lumMod val="20000"/>
                  <a:lumOff val="80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2B2BE07-CA66-D003-03D1-C78BCD87C8EB}"/>
              </a:ext>
            </a:extLst>
          </p:cNvPr>
          <p:cNvSpPr/>
          <p:nvPr/>
        </p:nvSpPr>
        <p:spPr>
          <a:xfrm>
            <a:off x="4448091" y="4227895"/>
            <a:ext cx="3937872" cy="91920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350" dirty="0">
              <a:solidFill>
                <a:schemeClr val="accent2">
                  <a:lumMod val="20000"/>
                  <a:lumOff val="80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C0B8F1A-211E-4A87-892B-85BA0F8153C2}"/>
              </a:ext>
            </a:extLst>
          </p:cNvPr>
          <p:cNvSpPr/>
          <p:nvPr/>
        </p:nvSpPr>
        <p:spPr>
          <a:xfrm>
            <a:off x="4736977" y="1867714"/>
            <a:ext cx="3933288" cy="973412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1600" dirty="0">
                <a:solidFill>
                  <a:schemeClr val="bg1"/>
                </a:solidFill>
                <a:latin typeface="+mj-lt"/>
              </a:rPr>
              <a:t>Liability Insurance Verification:  </a:t>
            </a:r>
            <a:endParaRPr lang="en-US" sz="1350" dirty="0">
              <a:solidFill>
                <a:schemeClr val="bg1"/>
              </a:solidFill>
              <a:latin typeface="+mj-lt"/>
            </a:endParaRPr>
          </a:p>
          <a:p>
            <a:r>
              <a:rPr lang="en-US" sz="1000" dirty="0">
                <a:solidFill>
                  <a:schemeClr val="bg1"/>
                </a:solidFill>
                <a:latin typeface="+mj-lt"/>
              </a:rPr>
              <a:t>You can purchase a student membership to the National Education Association (NEA). Go to </a:t>
            </a:r>
            <a:r>
              <a:rPr lang="en-US" sz="1000" dirty="0">
                <a:solidFill>
                  <a:schemeClr val="bg1"/>
                </a:solidFill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http://www.nea.org/</a:t>
            </a:r>
            <a:r>
              <a:rPr lang="en-US" sz="1000" dirty="0">
                <a:solidFill>
                  <a:schemeClr val="bg1"/>
                </a:solidFill>
                <a:latin typeface="+mj-lt"/>
              </a:rPr>
              <a:t> and choose “Join NEA”, choose student membership for WI. </a:t>
            </a:r>
            <a:r>
              <a:rPr lang="en-US" sz="1000" i="1" dirty="0">
                <a:solidFill>
                  <a:schemeClr val="bg1"/>
                </a:solidFill>
                <a:latin typeface="+mj-lt"/>
              </a:rPr>
              <a:t>Make sure membership is for the months you’ll be student teaching.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FA4B0FD-7E5A-4256-9EA4-FF5834171E6D}"/>
              </a:ext>
            </a:extLst>
          </p:cNvPr>
          <p:cNvSpPr/>
          <p:nvPr/>
        </p:nvSpPr>
        <p:spPr>
          <a:xfrm>
            <a:off x="4736977" y="3176838"/>
            <a:ext cx="3938096" cy="973412"/>
          </a:xfrm>
          <a:prstGeom prst="roundRect">
            <a:avLst/>
          </a:prstGeom>
          <a:solidFill>
            <a:schemeClr val="accent4"/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1600" dirty="0">
                <a:solidFill>
                  <a:schemeClr val="bg1"/>
                </a:solidFill>
                <a:latin typeface="+mj-lt"/>
              </a:rPr>
              <a:t>Student Teaching/Practicum Agreement:</a:t>
            </a:r>
          </a:p>
          <a:p>
            <a:r>
              <a:rPr lang="en-US" sz="1000" dirty="0">
                <a:solidFill>
                  <a:schemeClr val="bg1"/>
                </a:solidFill>
                <a:latin typeface="+mj-lt"/>
              </a:rPr>
              <a:t>You will need to sign &amp; accept this agreement.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D5053EC-656A-440D-9216-5D1B05EBC155}"/>
              </a:ext>
            </a:extLst>
          </p:cNvPr>
          <p:cNvSpPr/>
          <p:nvPr/>
        </p:nvSpPr>
        <p:spPr>
          <a:xfrm>
            <a:off x="4736976" y="4524085"/>
            <a:ext cx="3936924" cy="929553"/>
          </a:xfrm>
          <a:prstGeom prst="roundRect">
            <a:avLst/>
          </a:prstGeom>
          <a:solidFill>
            <a:schemeClr val="accent5"/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1600" dirty="0">
                <a:solidFill>
                  <a:schemeClr val="bg1"/>
                </a:solidFill>
                <a:latin typeface="+mj-lt"/>
              </a:rPr>
              <a:t>Background Check</a:t>
            </a:r>
          </a:p>
          <a:p>
            <a:r>
              <a:rPr lang="en-US" sz="1000" dirty="0">
                <a:solidFill>
                  <a:schemeClr val="bg1"/>
                </a:solidFill>
                <a:latin typeface="+mj-lt"/>
              </a:rPr>
              <a:t>You will need to submit a second background check for the student teaching semester.</a:t>
            </a:r>
          </a:p>
          <a:p>
            <a:pPr lvl="0"/>
            <a:endParaRPr lang="en-US" sz="900" dirty="0">
              <a:solidFill>
                <a:schemeClr val="accent2">
                  <a:lumMod val="20000"/>
                  <a:lumOff val="80000"/>
                </a:schemeClr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0878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descr="Clipboard Checked">
            <a:extLst>
              <a:ext uri="{FF2B5EF4-FFF2-40B4-BE49-F238E27FC236}">
                <a16:creationId xmlns:a16="http://schemas.microsoft.com/office/drawing/2014/main" id="{4DED74D4-86B5-40A4-A9A3-C612CAF5FA4F}"/>
              </a:ext>
            </a:extLst>
          </p:cNvPr>
          <p:cNvSpPr/>
          <p:nvPr/>
        </p:nvSpPr>
        <p:spPr>
          <a:xfrm>
            <a:off x="477672" y="2247899"/>
            <a:ext cx="2579862" cy="2362200"/>
          </a:xfrm>
          <a:prstGeom prst="rect">
            <a:avLst/>
          </a:prstGeom>
          <a:blipFill>
            <a:blip r:embed="rId2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sz="135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0E582F-1578-49FB-7990-3C5EBFC4F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4871" y="992187"/>
            <a:ext cx="5467350" cy="4873625"/>
          </a:xfrm>
        </p:spPr>
        <p:txBody>
          <a:bodyPr/>
          <a:lstStyle/>
          <a:p>
            <a:pPr marL="0" indent="0" algn="ctr">
              <a:buNone/>
            </a:pPr>
            <a:r>
              <a:rPr lang="en-US" sz="3000" b="1" dirty="0"/>
              <a:t>Number of Evaluations during Student Teaching</a:t>
            </a:r>
          </a:p>
          <a:p>
            <a:endParaRPr lang="en-US" sz="1800" b="1" dirty="0"/>
          </a:p>
          <a:p>
            <a:r>
              <a:rPr lang="en-US" sz="1800" b="1" i="1" dirty="0"/>
              <a:t>Initial </a:t>
            </a:r>
            <a:r>
              <a:rPr lang="en-US" sz="1800" i="1" dirty="0"/>
              <a:t>certification seeking students:</a:t>
            </a:r>
          </a:p>
          <a:p>
            <a:pPr lvl="1"/>
            <a:r>
              <a:rPr lang="en-US" sz="1800" dirty="0"/>
              <a:t>Educate-WI Supervisor – 3</a:t>
            </a:r>
          </a:p>
          <a:p>
            <a:pPr lvl="1"/>
            <a:r>
              <a:rPr lang="en-US" sz="1800" dirty="0"/>
              <a:t>Cooperating Teacher – 2</a:t>
            </a:r>
          </a:p>
          <a:p>
            <a:pPr lvl="1"/>
            <a:endParaRPr lang="en-US" sz="1800" dirty="0"/>
          </a:p>
          <a:p>
            <a:r>
              <a:rPr lang="en-US" sz="1800" b="1" i="1" dirty="0"/>
              <a:t>Additional</a:t>
            </a:r>
            <a:r>
              <a:rPr lang="en-US" sz="1800" i="1" dirty="0"/>
              <a:t> certification seeking students:</a:t>
            </a:r>
          </a:p>
          <a:p>
            <a:pPr lvl="1"/>
            <a:r>
              <a:rPr lang="en-US" sz="1800" dirty="0"/>
              <a:t>Educate-WI Supervisor – 1</a:t>
            </a:r>
          </a:p>
          <a:p>
            <a:pPr lvl="1"/>
            <a:r>
              <a:rPr lang="en-US" sz="1800" dirty="0"/>
              <a:t>Cooperating Teacher – 1</a:t>
            </a:r>
          </a:p>
          <a:p>
            <a:pPr lvl="1"/>
            <a:r>
              <a:rPr lang="en-US" sz="1800" i="1" dirty="0"/>
              <a:t>(Additional observations/evaluations may be required if the student teacher does not demonstrate proficiency in the 10 teacher standards during initial observation.)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74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6000"/>
    </mc:Choice>
    <mc:Fallback xmlns="">
      <p:transition spd="slow" advClick="0" advTm="46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C2800DC-BEB5-4996-BF2A-C68A79222663}"/>
              </a:ext>
            </a:extLst>
          </p:cNvPr>
          <p:cNvSpPr/>
          <p:nvPr/>
        </p:nvSpPr>
        <p:spPr>
          <a:xfrm>
            <a:off x="3664597" y="1746067"/>
            <a:ext cx="5077286" cy="336586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5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A17382F-5197-4679-9079-30B05F0F87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080" y="1954061"/>
            <a:ext cx="4754319" cy="2949874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2130B6-A0A1-22A6-AA1F-8826600ECA02}"/>
              </a:ext>
            </a:extLst>
          </p:cNvPr>
          <p:cNvSpPr txBox="1"/>
          <p:nvPr/>
        </p:nvSpPr>
        <p:spPr>
          <a:xfrm>
            <a:off x="563601" y="889842"/>
            <a:ext cx="2819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When your Educate-WI Supervisor and/or Cooperating Teacher submit an evaluation, you will receive a notification on your dashboard.</a:t>
            </a:r>
          </a:p>
          <a:p>
            <a:endParaRPr lang="en-US" dirty="0"/>
          </a:p>
          <a:p>
            <a:r>
              <a:rPr lang="en-US" sz="1800" dirty="0"/>
              <a:t>If you click on the notification, it will direct you to the evaluation.</a:t>
            </a:r>
          </a:p>
          <a:p>
            <a:endParaRPr lang="en-US" sz="1800" dirty="0"/>
          </a:p>
          <a:p>
            <a:r>
              <a:rPr lang="en-US" sz="1800" dirty="0"/>
              <a:t>If you see any standards that were scored as not proficient (scored below a 3), you’ll need to set a goal for the standard(s).  These standards will be outlined in red.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482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6000"/>
    </mc:Choice>
    <mc:Fallback xmlns="">
      <p:transition spd="slow" advClick="0" advTm="46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4CCD4-12CC-16CB-2157-75D00D917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500" dirty="0"/>
              <a:t>What is required to pass student teaching?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0857B7-4498-FFE1-FE74-A785130885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3886200" cy="4351339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400" b="1" dirty="0"/>
              <a:t>Student seeking </a:t>
            </a:r>
            <a:r>
              <a:rPr lang="en-US" sz="2400" b="1" i="1" dirty="0"/>
              <a:t>initial</a:t>
            </a:r>
            <a:r>
              <a:rPr lang="en-US" sz="2400" b="1" dirty="0"/>
              <a:t> teacher certification:</a:t>
            </a:r>
          </a:p>
          <a:p>
            <a:pPr algn="ctr">
              <a:lnSpc>
                <a:spcPct val="100000"/>
              </a:lnSpc>
            </a:pPr>
            <a:r>
              <a:rPr lang="en-US" sz="1800" dirty="0"/>
              <a:t>Obtain a minimum of 3 points </a:t>
            </a:r>
            <a:r>
              <a:rPr lang="en-US" sz="1800" b="1" dirty="0"/>
              <a:t>on each standard </a:t>
            </a:r>
            <a:r>
              <a:rPr lang="en-US" sz="1800" dirty="0"/>
              <a:t>per the two evaluations from the cooperating teacher.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800" b="1" dirty="0"/>
              <a:t>AND</a:t>
            </a:r>
          </a:p>
          <a:p>
            <a:pPr algn="ctr">
              <a:lnSpc>
                <a:spcPct val="100000"/>
              </a:lnSpc>
            </a:pPr>
            <a:r>
              <a:rPr lang="en-US" sz="1800" dirty="0"/>
              <a:t>Obtain a minimum of 3 points </a:t>
            </a:r>
            <a:r>
              <a:rPr lang="en-US" sz="1800" b="1" dirty="0"/>
              <a:t>on each standard </a:t>
            </a:r>
            <a:r>
              <a:rPr lang="en-US" sz="1800" dirty="0"/>
              <a:t>per the three evaluations from the Educate-WI supervisor.</a:t>
            </a:r>
          </a:p>
          <a:p>
            <a:endParaRPr lang="en-US" sz="2400" b="1" dirty="0"/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A99955-776E-D3FC-A4E3-58DA7FC088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0" y="1752600"/>
            <a:ext cx="3886200" cy="435133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/>
              <a:t>Student seeking </a:t>
            </a:r>
            <a:r>
              <a:rPr lang="en-US" sz="2400" b="1" i="1" dirty="0"/>
              <a:t>additional</a:t>
            </a:r>
            <a:r>
              <a:rPr lang="en-US" sz="2400" b="1" dirty="0"/>
              <a:t> teacher certification:</a:t>
            </a:r>
          </a:p>
          <a:p>
            <a:pPr algn="ctr"/>
            <a:r>
              <a:rPr lang="en-US" sz="1800" dirty="0"/>
              <a:t>Obtain a minimum of 3 points </a:t>
            </a:r>
            <a:r>
              <a:rPr lang="en-US" sz="1800" b="1" dirty="0"/>
              <a:t>on each standard </a:t>
            </a:r>
            <a:r>
              <a:rPr lang="en-US" sz="1800" dirty="0"/>
              <a:t>per the evaluation from the cooperating teacher.</a:t>
            </a:r>
          </a:p>
          <a:p>
            <a:pPr marL="0" indent="0" algn="ctr">
              <a:buNone/>
            </a:pPr>
            <a:r>
              <a:rPr lang="en-US" sz="1800" b="1" dirty="0"/>
              <a:t>AND</a:t>
            </a:r>
          </a:p>
          <a:p>
            <a:pPr algn="ctr"/>
            <a:r>
              <a:rPr lang="en-US" sz="1800" dirty="0"/>
              <a:t>Obtain a minimum of 3 points </a:t>
            </a:r>
            <a:r>
              <a:rPr lang="en-US" sz="1800" b="1" dirty="0"/>
              <a:t>on each standard </a:t>
            </a:r>
            <a:r>
              <a:rPr lang="en-US" sz="1800" dirty="0"/>
              <a:t>per the evaluations from the Educate-WI supervisor.</a:t>
            </a:r>
          </a:p>
          <a:p>
            <a:pPr algn="ctr"/>
            <a:endParaRPr lang="en-US" sz="1800" dirty="0"/>
          </a:p>
          <a:p>
            <a:pPr algn="ctr"/>
            <a:r>
              <a:rPr lang="en-US" sz="1800" b="1" i="1" dirty="0"/>
              <a:t>NOTE: </a:t>
            </a:r>
            <a:r>
              <a:rPr lang="en-US" sz="1800" i="1" dirty="0"/>
              <a:t>If the student does not pass initial evaluation, additional evaluation(s) will be required within the 9-week timeframe.</a:t>
            </a:r>
          </a:p>
          <a:p>
            <a:endParaRPr lang="en-US" sz="2400" b="1" dirty="0"/>
          </a:p>
          <a:p>
            <a:endParaRPr lang="en-US" sz="24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5910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F1638-499C-CA4D-BC3F-3806CD211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887" y="1434409"/>
            <a:ext cx="4464574" cy="3850061"/>
          </a:xfrm>
          <a:noFill/>
          <a:ln>
            <a:noFill/>
          </a:ln>
        </p:spPr>
        <p:txBody>
          <a:bodyPr vert="horz" lIns="205740" tIns="137160" rIns="205740" bIns="137160" rtlCol="0" anchor="ctr" anchorCtr="1">
            <a:noAutofit/>
          </a:bodyPr>
          <a:lstStyle/>
          <a:p>
            <a:pPr algn="ctr"/>
            <a:br>
              <a:rPr lang="en-US" sz="1800" dirty="0"/>
            </a:br>
            <a:r>
              <a:rPr lang="en-US" sz="3500" b="1" dirty="0"/>
              <a:t>Questions? </a:t>
            </a:r>
            <a:br>
              <a:rPr lang="en-US" sz="1800" dirty="0"/>
            </a:br>
            <a:br>
              <a:rPr lang="en-US" sz="1800" dirty="0"/>
            </a:br>
            <a:br>
              <a:rPr lang="en-US" sz="1800" i="1" dirty="0"/>
            </a:br>
            <a:r>
              <a:rPr lang="en-US" sz="1800" i="1" dirty="0"/>
              <a:t>Please contact: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10 Sped </a:t>
            </a:r>
            <a:br>
              <a:rPr lang="en-US" sz="1800" dirty="0"/>
            </a:br>
            <a:r>
              <a:rPr lang="en-US" sz="1800" dirty="0"/>
              <a:t>Natalie@educate-wi.com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Project Teaching </a:t>
            </a:r>
            <a:br>
              <a:rPr lang="en-US" sz="1800" dirty="0"/>
            </a:br>
            <a:r>
              <a:rPr lang="en-US" sz="1800" dirty="0"/>
              <a:t>Tricia@educate-wi.com</a:t>
            </a: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Educate-WI office (715) 246.6555</a:t>
            </a:r>
            <a:br>
              <a:rPr lang="en-US" sz="1800" dirty="0"/>
            </a:br>
            <a:endParaRPr lang="en-US" sz="1800" dirty="0"/>
          </a:p>
        </p:txBody>
      </p:sp>
      <p:pic>
        <p:nvPicPr>
          <p:cNvPr id="13" name="Graphic 12" descr="Mail Reply">
            <a:extLst>
              <a:ext uri="{FF2B5EF4-FFF2-40B4-BE49-F238E27FC236}">
                <a16:creationId xmlns:a16="http://schemas.microsoft.com/office/drawing/2014/main" id="{64C0DA26-E822-4AD4-BFF2-18E5C4FB1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00" y="1772317"/>
            <a:ext cx="3174243" cy="3174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49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866">
        <p:fade/>
      </p:transition>
    </mc:Choice>
    <mc:Fallback xmlns="">
      <p:transition spd="med" advTm="10866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333333"/>
      </a:dk2>
      <a:lt2>
        <a:srgbClr val="E7E6E6"/>
      </a:lt2>
      <a:accent1>
        <a:srgbClr val="00528F"/>
      </a:accent1>
      <a:accent2>
        <a:srgbClr val="333333"/>
      </a:accent2>
      <a:accent3>
        <a:srgbClr val="2F80B1"/>
      </a:accent3>
      <a:accent4>
        <a:srgbClr val="009F92"/>
      </a:accent4>
      <a:accent5>
        <a:srgbClr val="23B952"/>
      </a:accent5>
      <a:accent6>
        <a:srgbClr val="FFFFFF"/>
      </a:accent6>
      <a:hlink>
        <a:srgbClr val="A5A5A5"/>
      </a:hlink>
      <a:folHlink>
        <a:srgbClr val="44546A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0Spedtemplate" id="{9CF0C9C9-C9DE-4657-B67D-188183F25C32}" vid="{51362D18-52F8-421B-AE5C-6B5C03D8384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6033</TotalTime>
  <Words>2127</Words>
  <Application>Microsoft Office PowerPoint</Application>
  <PresentationFormat>On-screen Show (4:3)</PresentationFormat>
  <Paragraphs>169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Student Teaching Module</vt:lpstr>
      <vt:lpstr>PowerPoint Presentation</vt:lpstr>
      <vt:lpstr>Why must I student teach?</vt:lpstr>
      <vt:lpstr>PowerPoint Presentation</vt:lpstr>
      <vt:lpstr>PowerPoint Presentation</vt:lpstr>
      <vt:lpstr>PowerPoint Presentation</vt:lpstr>
      <vt:lpstr>PowerPoint Presentation</vt:lpstr>
      <vt:lpstr>Student Teaching Evaluation Requirements</vt:lpstr>
      <vt:lpstr>  Student Teacher Responsibilities</vt:lpstr>
      <vt:lpstr>Both the cooperating teacher and the Educate-WI supervisor will use the Student Teaching Practicum Evaluation Rubric to measure student proficiency on the 10 Wisconsin Teacher Standards.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Cooperating Teacher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required to pass student teaching?</vt:lpstr>
      <vt:lpstr> Questions?    Please contact:  10 Sped  Natalie@educate-wi.com  Project Teaching  Tricia@educate-wi.com   Educate-WI office (715) 246.6555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 Individual Education Program IEP</dc:title>
  <dc:creator>Linda Maitrejean</dc:creator>
  <cp:lastModifiedBy>Maggie Bussewitz</cp:lastModifiedBy>
  <cp:revision>1575</cp:revision>
  <cp:lastPrinted>2019-02-05T17:37:17Z</cp:lastPrinted>
  <dcterms:created xsi:type="dcterms:W3CDTF">2012-05-30T13:24:58Z</dcterms:created>
  <dcterms:modified xsi:type="dcterms:W3CDTF">2025-02-24T16:36:04Z</dcterms:modified>
</cp:coreProperties>
</file>