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997" r:id="rId1"/>
  </p:sldMasterIdLst>
  <p:notesMasterIdLst>
    <p:notesMasterId r:id="rId14"/>
  </p:notesMasterIdLst>
  <p:handoutMasterIdLst>
    <p:handoutMasterId r:id="rId15"/>
  </p:handoutMasterIdLst>
  <p:sldIdLst>
    <p:sldId id="256" r:id="rId2"/>
    <p:sldId id="327" r:id="rId3"/>
    <p:sldId id="312" r:id="rId4"/>
    <p:sldId id="319" r:id="rId5"/>
    <p:sldId id="322" r:id="rId6"/>
    <p:sldId id="318" r:id="rId7"/>
    <p:sldId id="325" r:id="rId8"/>
    <p:sldId id="326" r:id="rId9"/>
    <p:sldId id="321" r:id="rId10"/>
    <p:sldId id="316" r:id="rId11"/>
    <p:sldId id="315" r:id="rId12"/>
    <p:sldId id="320" r:id="rId1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D2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2" autoAdjust="0"/>
    <p:restoredTop sz="89226" autoAdjust="0"/>
  </p:normalViewPr>
  <p:slideViewPr>
    <p:cSldViewPr>
      <p:cViewPr varScale="1">
        <p:scale>
          <a:sx n="98" d="100"/>
          <a:sy n="98" d="100"/>
        </p:scale>
        <p:origin x="1950"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ie Bussewitz" userId="e9c67df8-33cd-4f10-a307-410ea0a55bed" providerId="ADAL" clId="{5F59F258-2651-4780-A83C-0D1A6BB38BE4}"/>
    <pc:docChg chg="modSld">
      <pc:chgData name="Maggie Bussewitz" userId="e9c67df8-33cd-4f10-a307-410ea0a55bed" providerId="ADAL" clId="{5F59F258-2651-4780-A83C-0D1A6BB38BE4}" dt="2023-01-03T21:04:07.268" v="32" actId="20577"/>
      <pc:docMkLst>
        <pc:docMk/>
      </pc:docMkLst>
      <pc:sldChg chg="modSp">
        <pc:chgData name="Maggie Bussewitz" userId="e9c67df8-33cd-4f10-a307-410ea0a55bed" providerId="ADAL" clId="{5F59F258-2651-4780-A83C-0D1A6BB38BE4}" dt="2023-01-03T21:04:07.268" v="32" actId="20577"/>
        <pc:sldMkLst>
          <pc:docMk/>
          <pc:sldMk cId="238437562" sldId="316"/>
        </pc:sldMkLst>
        <pc:graphicFrameChg chg="mod">
          <ac:chgData name="Maggie Bussewitz" userId="e9c67df8-33cd-4f10-a307-410ea0a55bed" providerId="ADAL" clId="{5F59F258-2651-4780-A83C-0D1A6BB38BE4}" dt="2023-01-03T21:04:07.268" v="32" actId="20577"/>
          <ac:graphicFrameMkLst>
            <pc:docMk/>
            <pc:sldMk cId="238437562" sldId="316"/>
            <ac:graphicFrameMk id="5" creationId="{FB9EEC1C-6658-43B2-8CDE-C68740F0691E}"/>
          </ac:graphicFrameMkLst>
        </pc:graphicFrameChg>
      </pc:sldChg>
      <pc:sldChg chg="modSp mod">
        <pc:chgData name="Maggie Bussewitz" userId="e9c67df8-33cd-4f10-a307-410ea0a55bed" providerId="ADAL" clId="{5F59F258-2651-4780-A83C-0D1A6BB38BE4}" dt="2023-01-03T20:56:02.143" v="10" actId="20577"/>
        <pc:sldMkLst>
          <pc:docMk/>
          <pc:sldMk cId="2174431333" sldId="325"/>
        </pc:sldMkLst>
        <pc:spChg chg="mod">
          <ac:chgData name="Maggie Bussewitz" userId="e9c67df8-33cd-4f10-a307-410ea0a55bed" providerId="ADAL" clId="{5F59F258-2651-4780-A83C-0D1A6BB38BE4}" dt="2023-01-03T20:56:02.143" v="10" actId="20577"/>
          <ac:spMkLst>
            <pc:docMk/>
            <pc:sldMk cId="2174431333" sldId="325"/>
            <ac:spMk id="3" creationId="{C538EBA6-3D75-4899-B910-31B1CEA3D47B}"/>
          </ac:spMkLst>
        </pc:spChg>
      </pc:sldChg>
      <pc:sldChg chg="modSp mod">
        <pc:chgData name="Maggie Bussewitz" userId="e9c67df8-33cd-4f10-a307-410ea0a55bed" providerId="ADAL" clId="{5F59F258-2651-4780-A83C-0D1A6BB38BE4}" dt="2023-01-03T20:57:54.684" v="31" actId="20577"/>
        <pc:sldMkLst>
          <pc:docMk/>
          <pc:sldMk cId="3449717156" sldId="326"/>
        </pc:sldMkLst>
        <pc:spChg chg="mod">
          <ac:chgData name="Maggie Bussewitz" userId="e9c67df8-33cd-4f10-a307-410ea0a55bed" providerId="ADAL" clId="{5F59F258-2651-4780-A83C-0D1A6BB38BE4}" dt="2023-01-03T20:57:54.684" v="31" actId="20577"/>
          <ac:spMkLst>
            <pc:docMk/>
            <pc:sldMk cId="3449717156" sldId="326"/>
            <ac:spMk id="3" creationId="{67866EC9-F490-46F3-A992-896FB5C5B7B4}"/>
          </ac:spMkLst>
        </pc:spChg>
      </pc:sldChg>
    </pc:docChg>
  </pc:docChgLst>
  <pc:docChgLst>
    <pc:chgData name="Linda Maitrejean" userId="vUSpsEdjePdu1J0Gz8B6IARDu90kblduturD2vYeyNk=" providerId="None" clId="Web-{354FB252-52AC-43CE-9D9E-4B4182A1E18D}"/>
    <pc:docChg chg="modSld">
      <pc:chgData name="Linda Maitrejean" userId="vUSpsEdjePdu1J0Gz8B6IARDu90kblduturD2vYeyNk=" providerId="None" clId="Web-{354FB252-52AC-43CE-9D9E-4B4182A1E18D}" dt="2024-09-18T17:18:24.662" v="16" actId="20577"/>
      <pc:docMkLst>
        <pc:docMk/>
      </pc:docMkLst>
      <pc:sldChg chg="modSp">
        <pc:chgData name="Linda Maitrejean" userId="vUSpsEdjePdu1J0Gz8B6IARDu90kblduturD2vYeyNk=" providerId="None" clId="Web-{354FB252-52AC-43CE-9D9E-4B4182A1E18D}" dt="2024-09-18T17:18:24.662" v="16" actId="20577"/>
        <pc:sldMkLst>
          <pc:docMk/>
          <pc:sldMk cId="3886241655" sldId="315"/>
        </pc:sldMkLst>
        <pc:graphicFrameChg chg="modGraphic">
          <ac:chgData name="Linda Maitrejean" userId="vUSpsEdjePdu1J0Gz8B6IARDu90kblduturD2vYeyNk=" providerId="None" clId="Web-{354FB252-52AC-43CE-9D9E-4B4182A1E18D}" dt="2024-09-18T17:18:24.662" v="16" actId="20577"/>
          <ac:graphicFrameMkLst>
            <pc:docMk/>
            <pc:sldMk cId="3886241655" sldId="315"/>
            <ac:graphicFrameMk id="12" creationId="{0A90EEA4-D6EF-900C-ADBA-7EF8F2F1B127}"/>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DB0D0F-129F-4B50-8E54-EDFB39E1F05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2DDC49-D555-4EA2-BC3F-6D85766C44C3}">
      <dgm:prSet/>
      <dgm:spPr/>
      <dgm:t>
        <a:bodyPr/>
        <a:lstStyle/>
        <a:p>
          <a:r>
            <a:rPr lang="en-US" dirty="0"/>
            <a:t>Initial and additional licensure programs are comprised of blended or online courses, and pre-student teaching experiences that prepare students for the daily rigors of student teaching, and ultimately, teaching.</a:t>
          </a:r>
        </a:p>
      </dgm:t>
    </dgm:pt>
    <dgm:pt modelId="{FD705C15-97A4-4CCB-BFF6-F0F9A8DE8BC4}" type="parTrans" cxnId="{42561745-0384-4A92-A1E3-188A4399191A}">
      <dgm:prSet/>
      <dgm:spPr/>
      <dgm:t>
        <a:bodyPr/>
        <a:lstStyle/>
        <a:p>
          <a:endParaRPr lang="en-US"/>
        </a:p>
      </dgm:t>
    </dgm:pt>
    <dgm:pt modelId="{5F668F19-E33F-4765-B5EB-12F2FE25CBF4}" type="sibTrans" cxnId="{42561745-0384-4A92-A1E3-188A4399191A}">
      <dgm:prSet/>
      <dgm:spPr/>
      <dgm:t>
        <a:bodyPr/>
        <a:lstStyle/>
        <a:p>
          <a:endParaRPr lang="en-US"/>
        </a:p>
      </dgm:t>
    </dgm:pt>
    <dgm:pt modelId="{E13CABA6-F30C-4D2A-8900-9536F548943C}">
      <dgm:prSet/>
      <dgm:spPr/>
      <dgm:t>
        <a:bodyPr/>
        <a:lstStyle/>
        <a:p>
          <a:r>
            <a:rPr lang="en-US" dirty="0"/>
            <a:t>Programs are approved by the Wisconsin Department of Public Instruction.</a:t>
          </a:r>
        </a:p>
      </dgm:t>
    </dgm:pt>
    <dgm:pt modelId="{B89FFBDF-551C-4F3B-999F-181F6D751A92}" type="parTrans" cxnId="{F0B547E6-58E0-46F6-9F4B-2F5944FFC5C1}">
      <dgm:prSet/>
      <dgm:spPr/>
      <dgm:t>
        <a:bodyPr/>
        <a:lstStyle/>
        <a:p>
          <a:endParaRPr lang="en-US"/>
        </a:p>
      </dgm:t>
    </dgm:pt>
    <dgm:pt modelId="{BB5D3A7A-2FC6-4C38-BE2D-FE5B43620EB0}" type="sibTrans" cxnId="{F0B547E6-58E0-46F6-9F4B-2F5944FFC5C1}">
      <dgm:prSet/>
      <dgm:spPr/>
      <dgm:t>
        <a:bodyPr/>
        <a:lstStyle/>
        <a:p>
          <a:endParaRPr lang="en-US"/>
        </a:p>
      </dgm:t>
    </dgm:pt>
    <dgm:pt modelId="{8CF95D2F-A92B-4266-A6DA-2861065A80C9}">
      <dgm:prSet/>
      <dgm:spPr/>
      <dgm:t>
        <a:bodyPr/>
        <a:lstStyle/>
        <a:p>
          <a:r>
            <a:rPr lang="en-US" dirty="0"/>
            <a:t>All courses are accredited through Saint Mary’s University of Minnesota.</a:t>
          </a:r>
        </a:p>
      </dgm:t>
    </dgm:pt>
    <dgm:pt modelId="{940890A2-B1B9-4B09-BE05-A17974939CCF}" type="parTrans" cxnId="{602262E9-DA9A-4FC6-A6FE-AB2072417410}">
      <dgm:prSet/>
      <dgm:spPr/>
      <dgm:t>
        <a:bodyPr/>
        <a:lstStyle/>
        <a:p>
          <a:endParaRPr lang="en-US"/>
        </a:p>
      </dgm:t>
    </dgm:pt>
    <dgm:pt modelId="{27D9E2D3-C80F-4B70-AD79-A94C10A7BFDB}" type="sibTrans" cxnId="{602262E9-DA9A-4FC6-A6FE-AB2072417410}">
      <dgm:prSet/>
      <dgm:spPr/>
      <dgm:t>
        <a:bodyPr/>
        <a:lstStyle/>
        <a:p>
          <a:endParaRPr lang="en-US"/>
        </a:p>
      </dgm:t>
    </dgm:pt>
    <dgm:pt modelId="{E8A81B26-C419-4A17-B567-996E5FD0A0F2}" type="pres">
      <dgm:prSet presAssocID="{56DB0D0F-129F-4B50-8E54-EDFB39E1F05E}" presName="root" presStyleCnt="0">
        <dgm:presLayoutVars>
          <dgm:dir/>
          <dgm:resizeHandles val="exact"/>
        </dgm:presLayoutVars>
      </dgm:prSet>
      <dgm:spPr/>
    </dgm:pt>
    <dgm:pt modelId="{96729BA7-50A1-442C-B24D-6A456CDACA1B}" type="pres">
      <dgm:prSet presAssocID="{C52DDC49-D555-4EA2-BC3F-6D85766C44C3}" presName="compNode" presStyleCnt="0"/>
      <dgm:spPr/>
    </dgm:pt>
    <dgm:pt modelId="{7F3B50AA-B4E7-4654-B3BC-5E5AB88BE9E9}" type="pres">
      <dgm:prSet presAssocID="{C52DDC49-D555-4EA2-BC3F-6D85766C44C3}" presName="bgRect" presStyleLbl="bgShp" presStyleIdx="0" presStyleCnt="3" custLinFactNeighborY="-43"/>
      <dgm:spPr/>
    </dgm:pt>
    <dgm:pt modelId="{B82F0974-BAD7-46D1-AA35-D90D8E53C924}" type="pres">
      <dgm:prSet presAssocID="{C52DDC49-D555-4EA2-BC3F-6D85766C44C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A7CF003-BE34-47FF-9488-C64C3184C1C9}" type="pres">
      <dgm:prSet presAssocID="{C52DDC49-D555-4EA2-BC3F-6D85766C44C3}" presName="spaceRect" presStyleCnt="0"/>
      <dgm:spPr/>
    </dgm:pt>
    <dgm:pt modelId="{1D9BD8C1-BF9D-4CDE-AC40-99FE3297E008}" type="pres">
      <dgm:prSet presAssocID="{C52DDC49-D555-4EA2-BC3F-6D85766C44C3}" presName="parTx" presStyleLbl="revTx" presStyleIdx="0" presStyleCnt="3">
        <dgm:presLayoutVars>
          <dgm:chMax val="0"/>
          <dgm:chPref val="0"/>
        </dgm:presLayoutVars>
      </dgm:prSet>
      <dgm:spPr/>
    </dgm:pt>
    <dgm:pt modelId="{B64E3A90-CF67-48F3-86FD-8082E8BA22D5}" type="pres">
      <dgm:prSet presAssocID="{5F668F19-E33F-4765-B5EB-12F2FE25CBF4}" presName="sibTrans" presStyleCnt="0"/>
      <dgm:spPr/>
    </dgm:pt>
    <dgm:pt modelId="{F881E026-6729-4D1B-875C-FFD037FB5A20}" type="pres">
      <dgm:prSet presAssocID="{E13CABA6-F30C-4D2A-8900-9536F548943C}" presName="compNode" presStyleCnt="0"/>
      <dgm:spPr/>
    </dgm:pt>
    <dgm:pt modelId="{44195DDC-B1C6-446F-9D1A-018911278079}" type="pres">
      <dgm:prSet presAssocID="{E13CABA6-F30C-4D2A-8900-9536F548943C}" presName="bgRect" presStyleLbl="bgShp" presStyleIdx="1" presStyleCnt="3"/>
      <dgm:spPr/>
    </dgm:pt>
    <dgm:pt modelId="{B8BA5F75-F66B-4D34-908A-0DAB97F59B13}" type="pres">
      <dgm:prSet presAssocID="{E13CABA6-F30C-4D2A-8900-9536F548943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hoolhouse"/>
        </a:ext>
      </dgm:extLst>
    </dgm:pt>
    <dgm:pt modelId="{896833DB-8E7C-4621-9254-25C004D4E6F3}" type="pres">
      <dgm:prSet presAssocID="{E13CABA6-F30C-4D2A-8900-9536F548943C}" presName="spaceRect" presStyleCnt="0"/>
      <dgm:spPr/>
    </dgm:pt>
    <dgm:pt modelId="{3AB70006-781C-43B1-B06D-A72C86398928}" type="pres">
      <dgm:prSet presAssocID="{E13CABA6-F30C-4D2A-8900-9536F548943C}" presName="parTx" presStyleLbl="revTx" presStyleIdx="1" presStyleCnt="3">
        <dgm:presLayoutVars>
          <dgm:chMax val="0"/>
          <dgm:chPref val="0"/>
        </dgm:presLayoutVars>
      </dgm:prSet>
      <dgm:spPr/>
    </dgm:pt>
    <dgm:pt modelId="{2F1ECD64-6832-4529-B6EB-0F47940ADFF1}" type="pres">
      <dgm:prSet presAssocID="{BB5D3A7A-2FC6-4C38-BE2D-FE5B43620EB0}" presName="sibTrans" presStyleCnt="0"/>
      <dgm:spPr/>
    </dgm:pt>
    <dgm:pt modelId="{BA0D38BC-BBF2-4BC2-ABB4-08FF2A030D97}" type="pres">
      <dgm:prSet presAssocID="{8CF95D2F-A92B-4266-A6DA-2861065A80C9}" presName="compNode" presStyleCnt="0"/>
      <dgm:spPr/>
    </dgm:pt>
    <dgm:pt modelId="{5E71E631-B7E8-4A6D-9AE9-5E555115442B}" type="pres">
      <dgm:prSet presAssocID="{8CF95D2F-A92B-4266-A6DA-2861065A80C9}" presName="bgRect" presStyleLbl="bgShp" presStyleIdx="2" presStyleCnt="3"/>
      <dgm:spPr/>
    </dgm:pt>
    <dgm:pt modelId="{4944AE91-0E8F-4811-BD55-D39175DECF92}" type="pres">
      <dgm:prSet presAssocID="{8CF95D2F-A92B-4266-A6DA-2861065A80C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C1308E75-A659-46DA-BC39-B6346B1EAA6A}" type="pres">
      <dgm:prSet presAssocID="{8CF95D2F-A92B-4266-A6DA-2861065A80C9}" presName="spaceRect" presStyleCnt="0"/>
      <dgm:spPr/>
    </dgm:pt>
    <dgm:pt modelId="{0C2C766C-782C-4A0E-88AE-71D03DEEBEC9}" type="pres">
      <dgm:prSet presAssocID="{8CF95D2F-A92B-4266-A6DA-2861065A80C9}" presName="parTx" presStyleLbl="revTx" presStyleIdx="2" presStyleCnt="3">
        <dgm:presLayoutVars>
          <dgm:chMax val="0"/>
          <dgm:chPref val="0"/>
        </dgm:presLayoutVars>
      </dgm:prSet>
      <dgm:spPr/>
    </dgm:pt>
  </dgm:ptLst>
  <dgm:cxnLst>
    <dgm:cxn modelId="{6417CD35-FDE0-40F6-A62C-ABCB36F751B0}" type="presOf" srcId="{C52DDC49-D555-4EA2-BC3F-6D85766C44C3}" destId="{1D9BD8C1-BF9D-4CDE-AC40-99FE3297E008}" srcOrd="0" destOrd="0" presId="urn:microsoft.com/office/officeart/2018/2/layout/IconVerticalSolidList"/>
    <dgm:cxn modelId="{42561745-0384-4A92-A1E3-188A4399191A}" srcId="{56DB0D0F-129F-4B50-8E54-EDFB39E1F05E}" destId="{C52DDC49-D555-4EA2-BC3F-6D85766C44C3}" srcOrd="0" destOrd="0" parTransId="{FD705C15-97A4-4CCB-BFF6-F0F9A8DE8BC4}" sibTransId="{5F668F19-E33F-4765-B5EB-12F2FE25CBF4}"/>
    <dgm:cxn modelId="{3EB8C46F-2BF3-4EFC-8D7F-9FD3B25EC7FB}" type="presOf" srcId="{8CF95D2F-A92B-4266-A6DA-2861065A80C9}" destId="{0C2C766C-782C-4A0E-88AE-71D03DEEBEC9}" srcOrd="0" destOrd="0" presId="urn:microsoft.com/office/officeart/2018/2/layout/IconVerticalSolidList"/>
    <dgm:cxn modelId="{7DC2FC96-B88A-4ED9-8076-0161260EEDAE}" type="presOf" srcId="{56DB0D0F-129F-4B50-8E54-EDFB39E1F05E}" destId="{E8A81B26-C419-4A17-B567-996E5FD0A0F2}" srcOrd="0" destOrd="0" presId="urn:microsoft.com/office/officeart/2018/2/layout/IconVerticalSolidList"/>
    <dgm:cxn modelId="{7B9E1CBB-A13D-4D0D-A55B-8C84CA48EF01}" type="presOf" srcId="{E13CABA6-F30C-4D2A-8900-9536F548943C}" destId="{3AB70006-781C-43B1-B06D-A72C86398928}" srcOrd="0" destOrd="0" presId="urn:microsoft.com/office/officeart/2018/2/layout/IconVerticalSolidList"/>
    <dgm:cxn modelId="{F0B547E6-58E0-46F6-9F4B-2F5944FFC5C1}" srcId="{56DB0D0F-129F-4B50-8E54-EDFB39E1F05E}" destId="{E13CABA6-F30C-4D2A-8900-9536F548943C}" srcOrd="1" destOrd="0" parTransId="{B89FFBDF-551C-4F3B-999F-181F6D751A92}" sibTransId="{BB5D3A7A-2FC6-4C38-BE2D-FE5B43620EB0}"/>
    <dgm:cxn modelId="{602262E9-DA9A-4FC6-A6FE-AB2072417410}" srcId="{56DB0D0F-129F-4B50-8E54-EDFB39E1F05E}" destId="{8CF95D2F-A92B-4266-A6DA-2861065A80C9}" srcOrd="2" destOrd="0" parTransId="{940890A2-B1B9-4B09-BE05-A17974939CCF}" sibTransId="{27D9E2D3-C80F-4B70-AD79-A94C10A7BFDB}"/>
    <dgm:cxn modelId="{C5BF4565-3990-47C2-9BD6-802DA810A9ED}" type="presParOf" srcId="{E8A81B26-C419-4A17-B567-996E5FD0A0F2}" destId="{96729BA7-50A1-442C-B24D-6A456CDACA1B}" srcOrd="0" destOrd="0" presId="urn:microsoft.com/office/officeart/2018/2/layout/IconVerticalSolidList"/>
    <dgm:cxn modelId="{05C82CFE-4887-472F-98AB-59C97A8625F6}" type="presParOf" srcId="{96729BA7-50A1-442C-B24D-6A456CDACA1B}" destId="{7F3B50AA-B4E7-4654-B3BC-5E5AB88BE9E9}" srcOrd="0" destOrd="0" presId="urn:microsoft.com/office/officeart/2018/2/layout/IconVerticalSolidList"/>
    <dgm:cxn modelId="{AC2988F4-8D1D-4110-960C-1A6462C712FA}" type="presParOf" srcId="{96729BA7-50A1-442C-B24D-6A456CDACA1B}" destId="{B82F0974-BAD7-46D1-AA35-D90D8E53C924}" srcOrd="1" destOrd="0" presId="urn:microsoft.com/office/officeart/2018/2/layout/IconVerticalSolidList"/>
    <dgm:cxn modelId="{F46249F3-7CBC-427D-8814-FE032827356D}" type="presParOf" srcId="{96729BA7-50A1-442C-B24D-6A456CDACA1B}" destId="{6A7CF003-BE34-47FF-9488-C64C3184C1C9}" srcOrd="2" destOrd="0" presId="urn:microsoft.com/office/officeart/2018/2/layout/IconVerticalSolidList"/>
    <dgm:cxn modelId="{E2AFAF42-2471-457A-BDF2-A528E507A920}" type="presParOf" srcId="{96729BA7-50A1-442C-B24D-6A456CDACA1B}" destId="{1D9BD8C1-BF9D-4CDE-AC40-99FE3297E008}" srcOrd="3" destOrd="0" presId="urn:microsoft.com/office/officeart/2018/2/layout/IconVerticalSolidList"/>
    <dgm:cxn modelId="{66F8B9FC-4A73-49EC-AF59-5A94489853FC}" type="presParOf" srcId="{E8A81B26-C419-4A17-B567-996E5FD0A0F2}" destId="{B64E3A90-CF67-48F3-86FD-8082E8BA22D5}" srcOrd="1" destOrd="0" presId="urn:microsoft.com/office/officeart/2018/2/layout/IconVerticalSolidList"/>
    <dgm:cxn modelId="{4D46CDB1-7F1C-4260-835E-FB4BA72280C0}" type="presParOf" srcId="{E8A81B26-C419-4A17-B567-996E5FD0A0F2}" destId="{F881E026-6729-4D1B-875C-FFD037FB5A20}" srcOrd="2" destOrd="0" presId="urn:microsoft.com/office/officeart/2018/2/layout/IconVerticalSolidList"/>
    <dgm:cxn modelId="{2A26B38D-7BB9-4468-952C-5570633662BD}" type="presParOf" srcId="{F881E026-6729-4D1B-875C-FFD037FB5A20}" destId="{44195DDC-B1C6-446F-9D1A-018911278079}" srcOrd="0" destOrd="0" presId="urn:microsoft.com/office/officeart/2018/2/layout/IconVerticalSolidList"/>
    <dgm:cxn modelId="{4A1ED7D9-9166-4824-BB94-3EED58333E6E}" type="presParOf" srcId="{F881E026-6729-4D1B-875C-FFD037FB5A20}" destId="{B8BA5F75-F66B-4D34-908A-0DAB97F59B13}" srcOrd="1" destOrd="0" presId="urn:microsoft.com/office/officeart/2018/2/layout/IconVerticalSolidList"/>
    <dgm:cxn modelId="{8E5EED8E-EA1F-42EE-8732-72597D7CB384}" type="presParOf" srcId="{F881E026-6729-4D1B-875C-FFD037FB5A20}" destId="{896833DB-8E7C-4621-9254-25C004D4E6F3}" srcOrd="2" destOrd="0" presId="urn:microsoft.com/office/officeart/2018/2/layout/IconVerticalSolidList"/>
    <dgm:cxn modelId="{769890FC-4B41-40FB-A5CA-FA3AF4BA252A}" type="presParOf" srcId="{F881E026-6729-4D1B-875C-FFD037FB5A20}" destId="{3AB70006-781C-43B1-B06D-A72C86398928}" srcOrd="3" destOrd="0" presId="urn:microsoft.com/office/officeart/2018/2/layout/IconVerticalSolidList"/>
    <dgm:cxn modelId="{A01948E2-DCEA-4346-92F4-A5B49F76C0BB}" type="presParOf" srcId="{E8A81B26-C419-4A17-B567-996E5FD0A0F2}" destId="{2F1ECD64-6832-4529-B6EB-0F47940ADFF1}" srcOrd="3" destOrd="0" presId="urn:microsoft.com/office/officeart/2018/2/layout/IconVerticalSolidList"/>
    <dgm:cxn modelId="{BDFF25CB-CDD5-4DF7-9671-33D17B5E7584}" type="presParOf" srcId="{E8A81B26-C419-4A17-B567-996E5FD0A0F2}" destId="{BA0D38BC-BBF2-4BC2-ABB4-08FF2A030D97}" srcOrd="4" destOrd="0" presId="urn:microsoft.com/office/officeart/2018/2/layout/IconVerticalSolidList"/>
    <dgm:cxn modelId="{46C7B6EE-684B-4BC9-8A3E-500B0D6867A9}" type="presParOf" srcId="{BA0D38BC-BBF2-4BC2-ABB4-08FF2A030D97}" destId="{5E71E631-B7E8-4A6D-9AE9-5E555115442B}" srcOrd="0" destOrd="0" presId="urn:microsoft.com/office/officeart/2018/2/layout/IconVerticalSolidList"/>
    <dgm:cxn modelId="{43B27A91-61A1-4108-8990-EF5C2509BA3D}" type="presParOf" srcId="{BA0D38BC-BBF2-4BC2-ABB4-08FF2A030D97}" destId="{4944AE91-0E8F-4811-BD55-D39175DECF92}" srcOrd="1" destOrd="0" presId="urn:microsoft.com/office/officeart/2018/2/layout/IconVerticalSolidList"/>
    <dgm:cxn modelId="{0A34DC4E-2F9B-45B0-93D3-77101ADE50D3}" type="presParOf" srcId="{BA0D38BC-BBF2-4BC2-ABB4-08FF2A030D97}" destId="{C1308E75-A659-46DA-BC39-B6346B1EAA6A}" srcOrd="2" destOrd="0" presId="urn:microsoft.com/office/officeart/2018/2/layout/IconVerticalSolidList"/>
    <dgm:cxn modelId="{341B010E-F9E2-46CE-8481-A90D3C1127BA}" type="presParOf" srcId="{BA0D38BC-BBF2-4BC2-ABB4-08FF2A030D97}" destId="{0C2C766C-782C-4A0E-88AE-71D03DEEBEC9}"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B10E9E-3EA1-448E-86DC-900333C105E2}"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A560AAF-5B85-458B-BB98-644303487662}">
      <dgm:prSet/>
      <dgm:spPr>
        <a:solidFill>
          <a:schemeClr val="accent1"/>
        </a:solidFill>
      </dgm:spPr>
      <dgm:t>
        <a:bodyPr/>
        <a:lstStyle/>
        <a:p>
          <a:r>
            <a:rPr lang="en-US" b="1" dirty="0"/>
            <a:t>Pupil Development</a:t>
          </a:r>
          <a:r>
            <a:rPr lang="en-US" dirty="0"/>
            <a:t>. The teacher understands how pupils grow and develop, recognizing that patterns of learning and development vary individually within and across the cognitive, linguistic, social, emotional, and physical areas. The teacher designs and implements developmentally appropriate and challenging learning experiences for pupils.</a:t>
          </a:r>
        </a:p>
      </dgm:t>
    </dgm:pt>
    <dgm:pt modelId="{3596C6E7-ADE6-42AF-86F9-1FDAF35D4663}" type="parTrans" cxnId="{1EA3A9CC-80AF-40B4-90AE-74582D02B889}">
      <dgm:prSet/>
      <dgm:spPr/>
      <dgm:t>
        <a:bodyPr/>
        <a:lstStyle/>
        <a:p>
          <a:endParaRPr lang="en-US"/>
        </a:p>
      </dgm:t>
    </dgm:pt>
    <dgm:pt modelId="{4EB95DE8-A321-4080-87F2-7F3838166B2D}" type="sibTrans" cxnId="{1EA3A9CC-80AF-40B4-90AE-74582D02B889}">
      <dgm:prSet/>
      <dgm:spPr/>
      <dgm:t>
        <a:bodyPr/>
        <a:lstStyle/>
        <a:p>
          <a:endParaRPr lang="en-US"/>
        </a:p>
      </dgm:t>
    </dgm:pt>
    <dgm:pt modelId="{1C616D31-4C09-4460-98F8-C9DE2FD93696}">
      <dgm:prSet/>
      <dgm:spPr>
        <a:solidFill>
          <a:schemeClr val="accent3"/>
        </a:solidFill>
      </dgm:spPr>
      <dgm:t>
        <a:bodyPr/>
        <a:lstStyle/>
        <a:p>
          <a:r>
            <a:rPr lang="en-US" b="1" dirty="0"/>
            <a:t>Learning Differences</a:t>
          </a:r>
          <a:r>
            <a:rPr lang="en-US" dirty="0"/>
            <a:t>. The teacher uses his or her understanding of individual pupil differences and diverse cultures and communities to ensure inclusive learning environments that enable each pupil to meet high standards.</a:t>
          </a:r>
        </a:p>
      </dgm:t>
    </dgm:pt>
    <dgm:pt modelId="{0287057E-2B1F-41EA-9D62-5EACFFD68CF5}" type="parTrans" cxnId="{5A892596-67D6-4026-B918-6582561AB83E}">
      <dgm:prSet/>
      <dgm:spPr/>
      <dgm:t>
        <a:bodyPr/>
        <a:lstStyle/>
        <a:p>
          <a:endParaRPr lang="en-US"/>
        </a:p>
      </dgm:t>
    </dgm:pt>
    <dgm:pt modelId="{0752096F-6467-445E-9879-9CE8E84125E2}" type="sibTrans" cxnId="{5A892596-67D6-4026-B918-6582561AB83E}">
      <dgm:prSet/>
      <dgm:spPr/>
      <dgm:t>
        <a:bodyPr/>
        <a:lstStyle/>
        <a:p>
          <a:endParaRPr lang="en-US"/>
        </a:p>
      </dgm:t>
    </dgm:pt>
    <dgm:pt modelId="{A9F2CA01-643E-4CE5-9646-FC3DE5123C03}">
      <dgm:prSet/>
      <dgm:spPr>
        <a:solidFill>
          <a:schemeClr val="accent4"/>
        </a:solidFill>
      </dgm:spPr>
      <dgm:t>
        <a:bodyPr/>
        <a:lstStyle/>
        <a:p>
          <a:r>
            <a:rPr lang="en-US" b="1" dirty="0"/>
            <a:t>Learning Environments</a:t>
          </a:r>
          <a:r>
            <a:rPr lang="en-US" dirty="0"/>
            <a:t>. The teacher works with others to create environments that support individual and collaborative learning, and that encourage positive social interaction, active engagement in learning, and self-motivation.</a:t>
          </a:r>
        </a:p>
      </dgm:t>
    </dgm:pt>
    <dgm:pt modelId="{6DEFE705-B893-4295-9716-332F543209EB}" type="parTrans" cxnId="{B9F55826-A243-43FE-BF71-FA08BCBF40B6}">
      <dgm:prSet/>
      <dgm:spPr/>
      <dgm:t>
        <a:bodyPr/>
        <a:lstStyle/>
        <a:p>
          <a:endParaRPr lang="en-US"/>
        </a:p>
      </dgm:t>
    </dgm:pt>
    <dgm:pt modelId="{85199426-D771-41FD-81D5-D283B8701B60}" type="sibTrans" cxnId="{B9F55826-A243-43FE-BF71-FA08BCBF40B6}">
      <dgm:prSet/>
      <dgm:spPr/>
      <dgm:t>
        <a:bodyPr/>
        <a:lstStyle/>
        <a:p>
          <a:endParaRPr lang="en-US"/>
        </a:p>
      </dgm:t>
    </dgm:pt>
    <dgm:pt modelId="{00128BD8-32DC-4381-BF4F-1ABBE2EEBCE5}">
      <dgm:prSet/>
      <dgm:spPr>
        <a:solidFill>
          <a:schemeClr val="accent5"/>
        </a:solidFill>
      </dgm:spPr>
      <dgm:t>
        <a:bodyPr/>
        <a:lstStyle/>
        <a:p>
          <a:r>
            <a:rPr lang="en-US" b="1" dirty="0"/>
            <a:t>Content Knowledge</a:t>
          </a:r>
          <a:r>
            <a:rPr lang="en-US" dirty="0"/>
            <a:t>. The teacher understands the central concepts, tools of inquiry, and structures of each discipline he or she teaches. The teacher creates learning experiences that make the discipline accessible and meaningful for pupils to assure mastery of the content.</a:t>
          </a:r>
        </a:p>
      </dgm:t>
    </dgm:pt>
    <dgm:pt modelId="{784E0E8A-F14F-48FA-875F-9F1B7A031BC2}" type="parTrans" cxnId="{E5497A35-72E6-4189-97C4-2D59A10BFA3C}">
      <dgm:prSet/>
      <dgm:spPr/>
      <dgm:t>
        <a:bodyPr/>
        <a:lstStyle/>
        <a:p>
          <a:endParaRPr lang="en-US"/>
        </a:p>
      </dgm:t>
    </dgm:pt>
    <dgm:pt modelId="{F6CBC9BC-4B6C-453D-89C2-01E83D78E7BF}" type="sibTrans" cxnId="{E5497A35-72E6-4189-97C4-2D59A10BFA3C}">
      <dgm:prSet/>
      <dgm:spPr/>
      <dgm:t>
        <a:bodyPr/>
        <a:lstStyle/>
        <a:p>
          <a:endParaRPr lang="en-US"/>
        </a:p>
      </dgm:t>
    </dgm:pt>
    <dgm:pt modelId="{97BDDE36-0148-4803-8DA5-29227F8CECC4}">
      <dgm:prSet/>
      <dgm:spPr>
        <a:solidFill>
          <a:schemeClr val="accent1"/>
        </a:solidFill>
      </dgm:spPr>
      <dgm:t>
        <a:bodyPr/>
        <a:lstStyle/>
        <a:p>
          <a:r>
            <a:rPr lang="en-US" b="1" dirty="0"/>
            <a:t>Application of Content</a:t>
          </a:r>
          <a:r>
            <a:rPr lang="en-US" dirty="0"/>
            <a:t>. The teacher understands how to connect concepts and use differing perspectives to engage pupils in critical thinking, creativity, and collaborative problem solving related to authentic local and global issues.</a:t>
          </a:r>
        </a:p>
      </dgm:t>
    </dgm:pt>
    <dgm:pt modelId="{22F57D21-C2B2-4D8B-8729-97927BCF752A}" type="parTrans" cxnId="{E0EE1030-4CDD-4F41-8FD5-087F3D8EDAB9}">
      <dgm:prSet/>
      <dgm:spPr/>
      <dgm:t>
        <a:bodyPr/>
        <a:lstStyle/>
        <a:p>
          <a:endParaRPr lang="en-US"/>
        </a:p>
      </dgm:t>
    </dgm:pt>
    <dgm:pt modelId="{7F786EB8-33B4-49EE-B208-F5997D4569B5}" type="sibTrans" cxnId="{E0EE1030-4CDD-4F41-8FD5-087F3D8EDAB9}">
      <dgm:prSet/>
      <dgm:spPr/>
      <dgm:t>
        <a:bodyPr/>
        <a:lstStyle/>
        <a:p>
          <a:endParaRPr lang="en-US"/>
        </a:p>
      </dgm:t>
    </dgm:pt>
    <dgm:pt modelId="{8C68100F-D435-40A2-933A-D1D0F060F646}">
      <dgm:prSet/>
      <dgm:spPr>
        <a:solidFill>
          <a:schemeClr val="accent3"/>
        </a:solidFill>
      </dgm:spPr>
      <dgm:t>
        <a:bodyPr/>
        <a:lstStyle/>
        <a:p>
          <a:r>
            <a:rPr lang="en-US" b="1" dirty="0"/>
            <a:t>Assessment</a:t>
          </a:r>
          <a:r>
            <a:rPr lang="en-US" dirty="0"/>
            <a:t>. The teacher understands and uses multiple methods of assessment to engage pupils in their own growth, to monitor pupil progress, and to guide the teacher’s and pupil’s decision making.</a:t>
          </a:r>
        </a:p>
      </dgm:t>
    </dgm:pt>
    <dgm:pt modelId="{EC790D2C-4790-41C8-AB23-EFCBB560D0D5}" type="parTrans" cxnId="{F93BE5A9-406E-409C-BA99-8DFD17AEFE77}">
      <dgm:prSet/>
      <dgm:spPr/>
      <dgm:t>
        <a:bodyPr/>
        <a:lstStyle/>
        <a:p>
          <a:endParaRPr lang="en-US"/>
        </a:p>
      </dgm:t>
    </dgm:pt>
    <dgm:pt modelId="{B412845F-C61C-4A8D-B3AF-9D68123CD033}" type="sibTrans" cxnId="{F93BE5A9-406E-409C-BA99-8DFD17AEFE77}">
      <dgm:prSet/>
      <dgm:spPr/>
      <dgm:t>
        <a:bodyPr/>
        <a:lstStyle/>
        <a:p>
          <a:endParaRPr lang="en-US"/>
        </a:p>
      </dgm:t>
    </dgm:pt>
    <dgm:pt modelId="{159B46B1-C42E-41C4-B9DD-4197D1E957EA}">
      <dgm:prSet/>
      <dgm:spPr>
        <a:solidFill>
          <a:schemeClr val="accent4"/>
        </a:solidFill>
      </dgm:spPr>
      <dgm:t>
        <a:bodyPr/>
        <a:lstStyle/>
        <a:p>
          <a:r>
            <a:rPr lang="en-US" b="1" dirty="0"/>
            <a:t>Planning for Instruction</a:t>
          </a:r>
          <a:r>
            <a:rPr lang="en-US" dirty="0"/>
            <a:t>. The teacher plans instruction that supports every pupil in meeting rigorous learning goals by drawing upon knowledge of content areas, curriculum, cross-disciplinary skills, pedagogy, pupils, and pupils’ communities.</a:t>
          </a:r>
        </a:p>
      </dgm:t>
    </dgm:pt>
    <dgm:pt modelId="{1E0F9110-DBD4-4A86-BE43-8699EE0991B8}" type="parTrans" cxnId="{6F7D7B83-EED1-4487-A4E8-633FD14C8C5F}">
      <dgm:prSet/>
      <dgm:spPr/>
      <dgm:t>
        <a:bodyPr/>
        <a:lstStyle/>
        <a:p>
          <a:endParaRPr lang="en-US"/>
        </a:p>
      </dgm:t>
    </dgm:pt>
    <dgm:pt modelId="{FA993ACE-C537-4255-A6B9-31436A92D4F4}" type="sibTrans" cxnId="{6F7D7B83-EED1-4487-A4E8-633FD14C8C5F}">
      <dgm:prSet/>
      <dgm:spPr/>
      <dgm:t>
        <a:bodyPr/>
        <a:lstStyle/>
        <a:p>
          <a:endParaRPr lang="en-US"/>
        </a:p>
      </dgm:t>
    </dgm:pt>
    <dgm:pt modelId="{F3B9244D-5494-4000-BEEC-D2DE5D4C353B}">
      <dgm:prSet custT="1"/>
      <dgm:spPr>
        <a:solidFill>
          <a:schemeClr val="accent5"/>
        </a:solidFill>
      </dgm:spPr>
      <dgm:t>
        <a:bodyPr/>
        <a:lstStyle/>
        <a:p>
          <a:r>
            <a:rPr lang="en-US" sz="1000" b="1" dirty="0"/>
            <a:t>Instructional Strategies</a:t>
          </a:r>
          <a:r>
            <a:rPr lang="en-US" sz="1000" dirty="0"/>
            <a:t>. The teacher understands and uses a variety of instructional strategies to encourage pupils to develop a deep understanding of content areas and their connections, and to develop skills to apply knowledge in a meaningful way.</a:t>
          </a:r>
        </a:p>
      </dgm:t>
    </dgm:pt>
    <dgm:pt modelId="{5AA98448-9010-448B-B584-7318FC8296A7}" type="parTrans" cxnId="{94ADD2A9-0D14-4025-B14A-DDD90FF7D742}">
      <dgm:prSet/>
      <dgm:spPr/>
      <dgm:t>
        <a:bodyPr/>
        <a:lstStyle/>
        <a:p>
          <a:endParaRPr lang="en-US"/>
        </a:p>
      </dgm:t>
    </dgm:pt>
    <dgm:pt modelId="{3CF92EF5-0EE8-4B30-A01A-DAC7412168E2}" type="sibTrans" cxnId="{94ADD2A9-0D14-4025-B14A-DDD90FF7D742}">
      <dgm:prSet/>
      <dgm:spPr/>
      <dgm:t>
        <a:bodyPr/>
        <a:lstStyle/>
        <a:p>
          <a:endParaRPr lang="en-US"/>
        </a:p>
      </dgm:t>
    </dgm:pt>
    <dgm:pt modelId="{2E20A071-BA62-4459-8C74-34F6565353E3}">
      <dgm:prSet custT="1"/>
      <dgm:spPr>
        <a:solidFill>
          <a:schemeClr val="accent3"/>
        </a:solidFill>
      </dgm:spPr>
      <dgm:t>
        <a:bodyPr/>
        <a:lstStyle/>
        <a:p>
          <a:r>
            <a:rPr lang="en-US" sz="900" b="1" dirty="0"/>
            <a:t>Professional Learning and Ethical Practice</a:t>
          </a:r>
          <a:r>
            <a:rPr lang="en-US" sz="900" dirty="0"/>
            <a:t>. The teacher engages in ongoing professional learning. The teacher uses evidence to continuously evaluate the teacher’s practice, including the effects of the teacher’s choices and actions on pupils, their families, other educators, and the community. The teacher adapts the teacher’s practice to meet the needs of each pupil.</a:t>
          </a:r>
        </a:p>
      </dgm:t>
    </dgm:pt>
    <dgm:pt modelId="{CEC3FD7F-E552-4214-B014-1B6DC98771E5}" type="parTrans" cxnId="{22218729-1061-4D50-BD4D-6DDE3C1119F2}">
      <dgm:prSet/>
      <dgm:spPr/>
      <dgm:t>
        <a:bodyPr/>
        <a:lstStyle/>
        <a:p>
          <a:endParaRPr lang="en-US"/>
        </a:p>
      </dgm:t>
    </dgm:pt>
    <dgm:pt modelId="{480AF861-A786-427C-A499-43CC1F202A3A}" type="sibTrans" cxnId="{22218729-1061-4D50-BD4D-6DDE3C1119F2}">
      <dgm:prSet/>
      <dgm:spPr/>
      <dgm:t>
        <a:bodyPr/>
        <a:lstStyle/>
        <a:p>
          <a:endParaRPr lang="en-US"/>
        </a:p>
      </dgm:t>
    </dgm:pt>
    <dgm:pt modelId="{D72E889C-AB9A-4505-AE88-F8D614BE6C8B}">
      <dgm:prSet custT="1"/>
      <dgm:spPr>
        <a:solidFill>
          <a:schemeClr val="accent4"/>
        </a:solidFill>
      </dgm:spPr>
      <dgm:t>
        <a:bodyPr/>
        <a:lstStyle/>
        <a:p>
          <a:r>
            <a:rPr lang="en-US" sz="1000" b="1" dirty="0"/>
            <a:t>Leadership and Collaboration</a:t>
          </a:r>
          <a:r>
            <a:rPr lang="en-US" sz="1000" dirty="0"/>
            <a:t>. The teacher seeks appropriate leadership roles and opportunity in order to take responsibility for pupil learning, to collaborate with pupils, their families, educators, and the community, and to advance the profession.</a:t>
          </a:r>
        </a:p>
      </dgm:t>
    </dgm:pt>
    <dgm:pt modelId="{69DDF472-6921-424E-B58C-BD41068FCE07}" type="parTrans" cxnId="{1A07FE39-CF05-43B4-B40E-1D9F97D49DD5}">
      <dgm:prSet/>
      <dgm:spPr/>
      <dgm:t>
        <a:bodyPr/>
        <a:lstStyle/>
        <a:p>
          <a:endParaRPr lang="en-US"/>
        </a:p>
      </dgm:t>
    </dgm:pt>
    <dgm:pt modelId="{09277F1A-CAC9-46EF-AE27-890B6A10E6B3}" type="sibTrans" cxnId="{1A07FE39-CF05-43B4-B40E-1D9F97D49DD5}">
      <dgm:prSet/>
      <dgm:spPr/>
      <dgm:t>
        <a:bodyPr/>
        <a:lstStyle/>
        <a:p>
          <a:endParaRPr lang="en-US"/>
        </a:p>
      </dgm:t>
    </dgm:pt>
    <dgm:pt modelId="{6E9092C8-27F2-47CA-A282-2A02D2563003}" type="pres">
      <dgm:prSet presAssocID="{BAB10E9E-3EA1-448E-86DC-900333C105E2}" presName="diagram" presStyleCnt="0">
        <dgm:presLayoutVars>
          <dgm:dir/>
          <dgm:resizeHandles val="exact"/>
        </dgm:presLayoutVars>
      </dgm:prSet>
      <dgm:spPr/>
    </dgm:pt>
    <dgm:pt modelId="{610AAE29-D310-4311-8A15-04432C6A1FCE}" type="pres">
      <dgm:prSet presAssocID="{4A560AAF-5B85-458B-BB98-644303487662}" presName="node" presStyleLbl="node1" presStyleIdx="0" presStyleCnt="10">
        <dgm:presLayoutVars>
          <dgm:bulletEnabled val="1"/>
        </dgm:presLayoutVars>
      </dgm:prSet>
      <dgm:spPr/>
    </dgm:pt>
    <dgm:pt modelId="{C8C39230-F934-4C34-A6AE-BBF5E6C965A7}" type="pres">
      <dgm:prSet presAssocID="{4EB95DE8-A321-4080-87F2-7F3838166B2D}" presName="sibTrans" presStyleCnt="0"/>
      <dgm:spPr/>
    </dgm:pt>
    <dgm:pt modelId="{3C6A2FA8-9CBC-4C94-85F2-7F7F0C0A6D12}" type="pres">
      <dgm:prSet presAssocID="{1C616D31-4C09-4460-98F8-C9DE2FD93696}" presName="node" presStyleLbl="node1" presStyleIdx="1" presStyleCnt="10">
        <dgm:presLayoutVars>
          <dgm:bulletEnabled val="1"/>
        </dgm:presLayoutVars>
      </dgm:prSet>
      <dgm:spPr/>
    </dgm:pt>
    <dgm:pt modelId="{CD10AC85-95DD-4D6B-A2BC-7AE54449BE76}" type="pres">
      <dgm:prSet presAssocID="{0752096F-6467-445E-9879-9CE8E84125E2}" presName="sibTrans" presStyleCnt="0"/>
      <dgm:spPr/>
    </dgm:pt>
    <dgm:pt modelId="{BEBA3FCD-7705-4B42-88B9-4ACEF0DA53D4}" type="pres">
      <dgm:prSet presAssocID="{A9F2CA01-643E-4CE5-9646-FC3DE5123C03}" presName="node" presStyleLbl="node1" presStyleIdx="2" presStyleCnt="10">
        <dgm:presLayoutVars>
          <dgm:bulletEnabled val="1"/>
        </dgm:presLayoutVars>
      </dgm:prSet>
      <dgm:spPr/>
    </dgm:pt>
    <dgm:pt modelId="{8A74F4BB-2348-4B70-B6B7-90197ACDCFC6}" type="pres">
      <dgm:prSet presAssocID="{85199426-D771-41FD-81D5-D283B8701B60}" presName="sibTrans" presStyleCnt="0"/>
      <dgm:spPr/>
    </dgm:pt>
    <dgm:pt modelId="{84F77468-2532-4752-A771-AC1AAE577587}" type="pres">
      <dgm:prSet presAssocID="{00128BD8-32DC-4381-BF4F-1ABBE2EEBCE5}" presName="node" presStyleLbl="node1" presStyleIdx="3" presStyleCnt="10">
        <dgm:presLayoutVars>
          <dgm:bulletEnabled val="1"/>
        </dgm:presLayoutVars>
      </dgm:prSet>
      <dgm:spPr/>
    </dgm:pt>
    <dgm:pt modelId="{49C5AE34-57C1-41C7-A502-C2C2251FDE78}" type="pres">
      <dgm:prSet presAssocID="{F6CBC9BC-4B6C-453D-89C2-01E83D78E7BF}" presName="sibTrans" presStyleCnt="0"/>
      <dgm:spPr/>
    </dgm:pt>
    <dgm:pt modelId="{D4194568-E429-4255-953D-9ABE0F04B88A}" type="pres">
      <dgm:prSet presAssocID="{97BDDE36-0148-4803-8DA5-29227F8CECC4}" presName="node" presStyleLbl="node1" presStyleIdx="4" presStyleCnt="10">
        <dgm:presLayoutVars>
          <dgm:bulletEnabled val="1"/>
        </dgm:presLayoutVars>
      </dgm:prSet>
      <dgm:spPr/>
    </dgm:pt>
    <dgm:pt modelId="{B674CF07-572C-46D2-ACC3-90600E583801}" type="pres">
      <dgm:prSet presAssocID="{7F786EB8-33B4-49EE-B208-F5997D4569B5}" presName="sibTrans" presStyleCnt="0"/>
      <dgm:spPr/>
    </dgm:pt>
    <dgm:pt modelId="{CFC71A16-CBEF-434D-88DC-F057AE6FB447}" type="pres">
      <dgm:prSet presAssocID="{8C68100F-D435-40A2-933A-D1D0F060F646}" presName="node" presStyleLbl="node1" presStyleIdx="5" presStyleCnt="10">
        <dgm:presLayoutVars>
          <dgm:bulletEnabled val="1"/>
        </dgm:presLayoutVars>
      </dgm:prSet>
      <dgm:spPr/>
    </dgm:pt>
    <dgm:pt modelId="{96ADE970-BB8D-4576-9ACE-3971A29763C1}" type="pres">
      <dgm:prSet presAssocID="{B412845F-C61C-4A8D-B3AF-9D68123CD033}" presName="sibTrans" presStyleCnt="0"/>
      <dgm:spPr/>
    </dgm:pt>
    <dgm:pt modelId="{7887166C-836D-4F34-BAF7-5284B59F7998}" type="pres">
      <dgm:prSet presAssocID="{159B46B1-C42E-41C4-B9DD-4197D1E957EA}" presName="node" presStyleLbl="node1" presStyleIdx="6" presStyleCnt="10">
        <dgm:presLayoutVars>
          <dgm:bulletEnabled val="1"/>
        </dgm:presLayoutVars>
      </dgm:prSet>
      <dgm:spPr/>
    </dgm:pt>
    <dgm:pt modelId="{4D27E42A-2F1C-4314-A28B-46E96BBCF5EC}" type="pres">
      <dgm:prSet presAssocID="{FA993ACE-C537-4255-A6B9-31436A92D4F4}" presName="sibTrans" presStyleCnt="0"/>
      <dgm:spPr/>
    </dgm:pt>
    <dgm:pt modelId="{3D023AF2-8926-49CB-8775-C76475110ADA}" type="pres">
      <dgm:prSet presAssocID="{F3B9244D-5494-4000-BEEC-D2DE5D4C353B}" presName="node" presStyleLbl="node1" presStyleIdx="7" presStyleCnt="10">
        <dgm:presLayoutVars>
          <dgm:bulletEnabled val="1"/>
        </dgm:presLayoutVars>
      </dgm:prSet>
      <dgm:spPr/>
    </dgm:pt>
    <dgm:pt modelId="{C1377B23-453F-4797-B08F-91A40C77FD96}" type="pres">
      <dgm:prSet presAssocID="{3CF92EF5-0EE8-4B30-A01A-DAC7412168E2}" presName="sibTrans" presStyleCnt="0"/>
      <dgm:spPr/>
    </dgm:pt>
    <dgm:pt modelId="{38E806A2-D0AA-4C29-8C76-77B15F23FF11}" type="pres">
      <dgm:prSet presAssocID="{2E20A071-BA62-4459-8C74-34F6565353E3}" presName="node" presStyleLbl="node1" presStyleIdx="8" presStyleCnt="10">
        <dgm:presLayoutVars>
          <dgm:bulletEnabled val="1"/>
        </dgm:presLayoutVars>
      </dgm:prSet>
      <dgm:spPr/>
    </dgm:pt>
    <dgm:pt modelId="{D044387F-FE0B-4F70-A465-B58B5AA31FF5}" type="pres">
      <dgm:prSet presAssocID="{480AF861-A786-427C-A499-43CC1F202A3A}" presName="sibTrans" presStyleCnt="0"/>
      <dgm:spPr/>
    </dgm:pt>
    <dgm:pt modelId="{3CF270F5-F32B-451D-92AA-6F2B826A4504}" type="pres">
      <dgm:prSet presAssocID="{D72E889C-AB9A-4505-AE88-F8D614BE6C8B}" presName="node" presStyleLbl="node1" presStyleIdx="9" presStyleCnt="10">
        <dgm:presLayoutVars>
          <dgm:bulletEnabled val="1"/>
        </dgm:presLayoutVars>
      </dgm:prSet>
      <dgm:spPr/>
    </dgm:pt>
  </dgm:ptLst>
  <dgm:cxnLst>
    <dgm:cxn modelId="{694A8F04-60EC-4C76-969A-314F2372BDA6}" type="presOf" srcId="{159B46B1-C42E-41C4-B9DD-4197D1E957EA}" destId="{7887166C-836D-4F34-BAF7-5284B59F7998}" srcOrd="0" destOrd="0" presId="urn:microsoft.com/office/officeart/2005/8/layout/default"/>
    <dgm:cxn modelId="{2EE4FC07-542E-411D-86CB-5AA95900C793}" type="presOf" srcId="{A9F2CA01-643E-4CE5-9646-FC3DE5123C03}" destId="{BEBA3FCD-7705-4B42-88B9-4ACEF0DA53D4}" srcOrd="0" destOrd="0" presId="urn:microsoft.com/office/officeart/2005/8/layout/default"/>
    <dgm:cxn modelId="{B9F55826-A243-43FE-BF71-FA08BCBF40B6}" srcId="{BAB10E9E-3EA1-448E-86DC-900333C105E2}" destId="{A9F2CA01-643E-4CE5-9646-FC3DE5123C03}" srcOrd="2" destOrd="0" parTransId="{6DEFE705-B893-4295-9716-332F543209EB}" sibTransId="{85199426-D771-41FD-81D5-D283B8701B60}"/>
    <dgm:cxn modelId="{22218729-1061-4D50-BD4D-6DDE3C1119F2}" srcId="{BAB10E9E-3EA1-448E-86DC-900333C105E2}" destId="{2E20A071-BA62-4459-8C74-34F6565353E3}" srcOrd="8" destOrd="0" parTransId="{CEC3FD7F-E552-4214-B014-1B6DC98771E5}" sibTransId="{480AF861-A786-427C-A499-43CC1F202A3A}"/>
    <dgm:cxn modelId="{E0EE1030-4CDD-4F41-8FD5-087F3D8EDAB9}" srcId="{BAB10E9E-3EA1-448E-86DC-900333C105E2}" destId="{97BDDE36-0148-4803-8DA5-29227F8CECC4}" srcOrd="4" destOrd="0" parTransId="{22F57D21-C2B2-4D8B-8729-97927BCF752A}" sibTransId="{7F786EB8-33B4-49EE-B208-F5997D4569B5}"/>
    <dgm:cxn modelId="{F0D1DD30-B251-48F7-B7AA-73FE6AAC5451}" type="presOf" srcId="{D72E889C-AB9A-4505-AE88-F8D614BE6C8B}" destId="{3CF270F5-F32B-451D-92AA-6F2B826A4504}" srcOrd="0" destOrd="0" presId="urn:microsoft.com/office/officeart/2005/8/layout/default"/>
    <dgm:cxn modelId="{E5497A35-72E6-4189-97C4-2D59A10BFA3C}" srcId="{BAB10E9E-3EA1-448E-86DC-900333C105E2}" destId="{00128BD8-32DC-4381-BF4F-1ABBE2EEBCE5}" srcOrd="3" destOrd="0" parTransId="{784E0E8A-F14F-48FA-875F-9F1B7A031BC2}" sibTransId="{F6CBC9BC-4B6C-453D-89C2-01E83D78E7BF}"/>
    <dgm:cxn modelId="{1A07FE39-CF05-43B4-B40E-1D9F97D49DD5}" srcId="{BAB10E9E-3EA1-448E-86DC-900333C105E2}" destId="{D72E889C-AB9A-4505-AE88-F8D614BE6C8B}" srcOrd="9" destOrd="0" parTransId="{69DDF472-6921-424E-B58C-BD41068FCE07}" sibTransId="{09277F1A-CAC9-46EF-AE27-890B6A10E6B3}"/>
    <dgm:cxn modelId="{09939343-595E-43D9-9DFC-CD1F045F0DA9}" type="presOf" srcId="{1C616D31-4C09-4460-98F8-C9DE2FD93696}" destId="{3C6A2FA8-9CBC-4C94-85F2-7F7F0C0A6D12}" srcOrd="0" destOrd="0" presId="urn:microsoft.com/office/officeart/2005/8/layout/default"/>
    <dgm:cxn modelId="{6A84F648-3043-4EFE-BBDB-0C009E552B22}" type="presOf" srcId="{F3B9244D-5494-4000-BEEC-D2DE5D4C353B}" destId="{3D023AF2-8926-49CB-8775-C76475110ADA}" srcOrd="0" destOrd="0" presId="urn:microsoft.com/office/officeart/2005/8/layout/default"/>
    <dgm:cxn modelId="{6F7D7B83-EED1-4487-A4E8-633FD14C8C5F}" srcId="{BAB10E9E-3EA1-448E-86DC-900333C105E2}" destId="{159B46B1-C42E-41C4-B9DD-4197D1E957EA}" srcOrd="6" destOrd="0" parTransId="{1E0F9110-DBD4-4A86-BE43-8699EE0991B8}" sibTransId="{FA993ACE-C537-4255-A6B9-31436A92D4F4}"/>
    <dgm:cxn modelId="{6E637889-CE99-41F9-87E7-70E35B9BD9AA}" type="presOf" srcId="{BAB10E9E-3EA1-448E-86DC-900333C105E2}" destId="{6E9092C8-27F2-47CA-A282-2A02D2563003}" srcOrd="0" destOrd="0" presId="urn:microsoft.com/office/officeart/2005/8/layout/default"/>
    <dgm:cxn modelId="{6589508C-BC70-4BF8-ACDC-1402808A92F1}" type="presOf" srcId="{00128BD8-32DC-4381-BF4F-1ABBE2EEBCE5}" destId="{84F77468-2532-4752-A771-AC1AAE577587}" srcOrd="0" destOrd="0" presId="urn:microsoft.com/office/officeart/2005/8/layout/default"/>
    <dgm:cxn modelId="{3575A291-76B3-4B89-A27B-46973C1AE7E9}" type="presOf" srcId="{4A560AAF-5B85-458B-BB98-644303487662}" destId="{610AAE29-D310-4311-8A15-04432C6A1FCE}" srcOrd="0" destOrd="0" presId="urn:microsoft.com/office/officeart/2005/8/layout/default"/>
    <dgm:cxn modelId="{5A892596-67D6-4026-B918-6582561AB83E}" srcId="{BAB10E9E-3EA1-448E-86DC-900333C105E2}" destId="{1C616D31-4C09-4460-98F8-C9DE2FD93696}" srcOrd="1" destOrd="0" parTransId="{0287057E-2B1F-41EA-9D62-5EACFFD68CF5}" sibTransId="{0752096F-6467-445E-9879-9CE8E84125E2}"/>
    <dgm:cxn modelId="{887ECC97-D435-49AA-9F29-8847B0D63296}" type="presOf" srcId="{8C68100F-D435-40A2-933A-D1D0F060F646}" destId="{CFC71A16-CBEF-434D-88DC-F057AE6FB447}" srcOrd="0" destOrd="0" presId="urn:microsoft.com/office/officeart/2005/8/layout/default"/>
    <dgm:cxn modelId="{94ADD2A9-0D14-4025-B14A-DDD90FF7D742}" srcId="{BAB10E9E-3EA1-448E-86DC-900333C105E2}" destId="{F3B9244D-5494-4000-BEEC-D2DE5D4C353B}" srcOrd="7" destOrd="0" parTransId="{5AA98448-9010-448B-B584-7318FC8296A7}" sibTransId="{3CF92EF5-0EE8-4B30-A01A-DAC7412168E2}"/>
    <dgm:cxn modelId="{F93BE5A9-406E-409C-BA99-8DFD17AEFE77}" srcId="{BAB10E9E-3EA1-448E-86DC-900333C105E2}" destId="{8C68100F-D435-40A2-933A-D1D0F060F646}" srcOrd="5" destOrd="0" parTransId="{EC790D2C-4790-41C8-AB23-EFCBB560D0D5}" sibTransId="{B412845F-C61C-4A8D-B3AF-9D68123CD033}"/>
    <dgm:cxn modelId="{BF6620B6-F08B-4819-8E75-415230F2D533}" type="presOf" srcId="{97BDDE36-0148-4803-8DA5-29227F8CECC4}" destId="{D4194568-E429-4255-953D-9ABE0F04B88A}" srcOrd="0" destOrd="0" presId="urn:microsoft.com/office/officeart/2005/8/layout/default"/>
    <dgm:cxn modelId="{1EA3A9CC-80AF-40B4-90AE-74582D02B889}" srcId="{BAB10E9E-3EA1-448E-86DC-900333C105E2}" destId="{4A560AAF-5B85-458B-BB98-644303487662}" srcOrd="0" destOrd="0" parTransId="{3596C6E7-ADE6-42AF-86F9-1FDAF35D4663}" sibTransId="{4EB95DE8-A321-4080-87F2-7F3838166B2D}"/>
    <dgm:cxn modelId="{48699BD9-CF08-4DB1-A2F4-4414DF2DC25C}" type="presOf" srcId="{2E20A071-BA62-4459-8C74-34F6565353E3}" destId="{38E806A2-D0AA-4C29-8C76-77B15F23FF11}" srcOrd="0" destOrd="0" presId="urn:microsoft.com/office/officeart/2005/8/layout/default"/>
    <dgm:cxn modelId="{8A9F3717-B45F-4913-81BC-8A9520A6BCAF}" type="presParOf" srcId="{6E9092C8-27F2-47CA-A282-2A02D2563003}" destId="{610AAE29-D310-4311-8A15-04432C6A1FCE}" srcOrd="0" destOrd="0" presId="urn:microsoft.com/office/officeart/2005/8/layout/default"/>
    <dgm:cxn modelId="{079817BF-76FD-49C0-A502-52DC8508566D}" type="presParOf" srcId="{6E9092C8-27F2-47CA-A282-2A02D2563003}" destId="{C8C39230-F934-4C34-A6AE-BBF5E6C965A7}" srcOrd="1" destOrd="0" presId="urn:microsoft.com/office/officeart/2005/8/layout/default"/>
    <dgm:cxn modelId="{507ECE9A-0623-4FAD-B384-0E7FAE356EB2}" type="presParOf" srcId="{6E9092C8-27F2-47CA-A282-2A02D2563003}" destId="{3C6A2FA8-9CBC-4C94-85F2-7F7F0C0A6D12}" srcOrd="2" destOrd="0" presId="urn:microsoft.com/office/officeart/2005/8/layout/default"/>
    <dgm:cxn modelId="{1EEA6C28-82A9-4E80-9954-8CBB72EBF64D}" type="presParOf" srcId="{6E9092C8-27F2-47CA-A282-2A02D2563003}" destId="{CD10AC85-95DD-4D6B-A2BC-7AE54449BE76}" srcOrd="3" destOrd="0" presId="urn:microsoft.com/office/officeart/2005/8/layout/default"/>
    <dgm:cxn modelId="{539F6390-7BB7-4383-944E-D85FB09C3C1A}" type="presParOf" srcId="{6E9092C8-27F2-47CA-A282-2A02D2563003}" destId="{BEBA3FCD-7705-4B42-88B9-4ACEF0DA53D4}" srcOrd="4" destOrd="0" presId="urn:microsoft.com/office/officeart/2005/8/layout/default"/>
    <dgm:cxn modelId="{C232B230-5901-4CFD-9EC4-F79EDAB0DF70}" type="presParOf" srcId="{6E9092C8-27F2-47CA-A282-2A02D2563003}" destId="{8A74F4BB-2348-4B70-B6B7-90197ACDCFC6}" srcOrd="5" destOrd="0" presId="urn:microsoft.com/office/officeart/2005/8/layout/default"/>
    <dgm:cxn modelId="{A853A977-67C6-42BE-A7BD-89C8B626377A}" type="presParOf" srcId="{6E9092C8-27F2-47CA-A282-2A02D2563003}" destId="{84F77468-2532-4752-A771-AC1AAE577587}" srcOrd="6" destOrd="0" presId="urn:microsoft.com/office/officeart/2005/8/layout/default"/>
    <dgm:cxn modelId="{A5C76FEB-DE76-41ED-B656-30A0FA886D91}" type="presParOf" srcId="{6E9092C8-27F2-47CA-A282-2A02D2563003}" destId="{49C5AE34-57C1-41C7-A502-C2C2251FDE78}" srcOrd="7" destOrd="0" presId="urn:microsoft.com/office/officeart/2005/8/layout/default"/>
    <dgm:cxn modelId="{28ABBE26-D0A7-4D8F-8EAA-EDCFA0CC6D5C}" type="presParOf" srcId="{6E9092C8-27F2-47CA-A282-2A02D2563003}" destId="{D4194568-E429-4255-953D-9ABE0F04B88A}" srcOrd="8" destOrd="0" presId="urn:microsoft.com/office/officeart/2005/8/layout/default"/>
    <dgm:cxn modelId="{2AD61E87-C369-450F-8A02-A1CEA13D10EC}" type="presParOf" srcId="{6E9092C8-27F2-47CA-A282-2A02D2563003}" destId="{B674CF07-572C-46D2-ACC3-90600E583801}" srcOrd="9" destOrd="0" presId="urn:microsoft.com/office/officeart/2005/8/layout/default"/>
    <dgm:cxn modelId="{72B22508-3E64-4427-8596-CF22C6CF98C3}" type="presParOf" srcId="{6E9092C8-27F2-47CA-A282-2A02D2563003}" destId="{CFC71A16-CBEF-434D-88DC-F057AE6FB447}" srcOrd="10" destOrd="0" presId="urn:microsoft.com/office/officeart/2005/8/layout/default"/>
    <dgm:cxn modelId="{BCE64E94-A889-458A-BC09-011FC360AD4E}" type="presParOf" srcId="{6E9092C8-27F2-47CA-A282-2A02D2563003}" destId="{96ADE970-BB8D-4576-9ACE-3971A29763C1}" srcOrd="11" destOrd="0" presId="urn:microsoft.com/office/officeart/2005/8/layout/default"/>
    <dgm:cxn modelId="{699279DB-059F-4C70-94F4-CD5EEC8AF34A}" type="presParOf" srcId="{6E9092C8-27F2-47CA-A282-2A02D2563003}" destId="{7887166C-836D-4F34-BAF7-5284B59F7998}" srcOrd="12" destOrd="0" presId="urn:microsoft.com/office/officeart/2005/8/layout/default"/>
    <dgm:cxn modelId="{D3E3B783-C93C-4F32-9518-E62BCADD6562}" type="presParOf" srcId="{6E9092C8-27F2-47CA-A282-2A02D2563003}" destId="{4D27E42A-2F1C-4314-A28B-46E96BBCF5EC}" srcOrd="13" destOrd="0" presId="urn:microsoft.com/office/officeart/2005/8/layout/default"/>
    <dgm:cxn modelId="{82A896A8-F8F0-4C23-BC47-89DDD59F3592}" type="presParOf" srcId="{6E9092C8-27F2-47CA-A282-2A02D2563003}" destId="{3D023AF2-8926-49CB-8775-C76475110ADA}" srcOrd="14" destOrd="0" presId="urn:microsoft.com/office/officeart/2005/8/layout/default"/>
    <dgm:cxn modelId="{C9FE7DE5-FED2-4235-82CA-F6AB9F308B7D}" type="presParOf" srcId="{6E9092C8-27F2-47CA-A282-2A02D2563003}" destId="{C1377B23-453F-4797-B08F-91A40C77FD96}" srcOrd="15" destOrd="0" presId="urn:microsoft.com/office/officeart/2005/8/layout/default"/>
    <dgm:cxn modelId="{06B3ED9B-CE85-43B5-91C8-6FE0C39D6AC4}" type="presParOf" srcId="{6E9092C8-27F2-47CA-A282-2A02D2563003}" destId="{38E806A2-D0AA-4C29-8C76-77B15F23FF11}" srcOrd="16" destOrd="0" presId="urn:microsoft.com/office/officeart/2005/8/layout/default"/>
    <dgm:cxn modelId="{D6EBAA7F-1DAA-4B14-BCE4-F275D30664C6}" type="presParOf" srcId="{6E9092C8-27F2-47CA-A282-2A02D2563003}" destId="{D044387F-FE0B-4F70-A465-B58B5AA31FF5}" srcOrd="17" destOrd="0" presId="urn:microsoft.com/office/officeart/2005/8/layout/default"/>
    <dgm:cxn modelId="{959D0846-7686-4616-9E55-3296CAB1A7F5}" type="presParOf" srcId="{6E9092C8-27F2-47CA-A282-2A02D2563003}" destId="{3CF270F5-F32B-451D-92AA-6F2B826A4504}"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81FAF4-D8C2-4226-B37D-C8415325518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5B95F00-1B66-4EAE-9C84-9B3109BFA3B0}">
      <dgm:prSet/>
      <dgm:spPr/>
      <dgm:t>
        <a:bodyPr/>
        <a:lstStyle/>
        <a:p>
          <a:pPr>
            <a:lnSpc>
              <a:spcPct val="100000"/>
            </a:lnSpc>
          </a:pPr>
          <a:r>
            <a:rPr lang="en-US" dirty="0"/>
            <a:t>Educate-WI Supervisor</a:t>
          </a:r>
        </a:p>
      </dgm:t>
    </dgm:pt>
    <dgm:pt modelId="{3065C13C-4B73-4D0F-940E-A986BE748DA0}" type="parTrans" cxnId="{0AA13464-42EC-47A8-B21C-1434343065CE}">
      <dgm:prSet/>
      <dgm:spPr/>
      <dgm:t>
        <a:bodyPr/>
        <a:lstStyle/>
        <a:p>
          <a:endParaRPr lang="en-US"/>
        </a:p>
      </dgm:t>
    </dgm:pt>
    <dgm:pt modelId="{C625CB7B-F814-424B-A9C9-510849D10807}" type="sibTrans" cxnId="{0AA13464-42EC-47A8-B21C-1434343065CE}">
      <dgm:prSet/>
      <dgm:spPr/>
      <dgm:t>
        <a:bodyPr/>
        <a:lstStyle/>
        <a:p>
          <a:endParaRPr lang="en-US"/>
        </a:p>
      </dgm:t>
    </dgm:pt>
    <dgm:pt modelId="{0E2A9A20-11D0-49E0-B0AB-3758E8E64A27}">
      <dgm:prSet/>
      <dgm:spPr/>
      <dgm:t>
        <a:bodyPr/>
        <a:lstStyle/>
        <a:p>
          <a:pPr>
            <a:lnSpc>
              <a:spcPct val="100000"/>
            </a:lnSpc>
          </a:pPr>
          <a:r>
            <a:rPr lang="en-US" dirty="0"/>
            <a:t>The instructor/advisor will be available to support the student teacher, cooperating teacher and supervisor as needed throughout the student teaching semester.</a:t>
          </a:r>
        </a:p>
      </dgm:t>
    </dgm:pt>
    <dgm:pt modelId="{8144D8F8-9FE6-4DA6-A60D-13FB61904174}" type="sibTrans" cxnId="{7EBDE150-FD4A-4936-B52F-AE555045DAB8}">
      <dgm:prSet/>
      <dgm:spPr/>
      <dgm:t>
        <a:bodyPr/>
        <a:lstStyle/>
        <a:p>
          <a:endParaRPr lang="en-US"/>
        </a:p>
      </dgm:t>
    </dgm:pt>
    <dgm:pt modelId="{729A2B6D-DF92-4850-818C-9C7FD0353395}" type="parTrans" cxnId="{7EBDE150-FD4A-4936-B52F-AE555045DAB8}">
      <dgm:prSet/>
      <dgm:spPr/>
      <dgm:t>
        <a:bodyPr/>
        <a:lstStyle/>
        <a:p>
          <a:endParaRPr lang="en-US"/>
        </a:p>
      </dgm:t>
    </dgm:pt>
    <dgm:pt modelId="{9E857163-C873-4176-8118-4A4EC8AF28A1}">
      <dgm:prSet/>
      <dgm:spPr/>
      <dgm:t>
        <a:bodyPr/>
        <a:lstStyle/>
        <a:p>
          <a:pPr>
            <a:lnSpc>
              <a:spcPct val="100000"/>
            </a:lnSpc>
          </a:pPr>
          <a:r>
            <a:rPr lang="en-US" dirty="0"/>
            <a:t>The program administrator is available to answer any questions regarding the student teaching placement and general requirements. </a:t>
          </a:r>
        </a:p>
      </dgm:t>
    </dgm:pt>
    <dgm:pt modelId="{98B20933-4841-4693-B2E5-DA9D82B8C2DE}" type="sibTrans" cxnId="{6BD7DAE5-3611-43DE-81B7-25D894F5EAB4}">
      <dgm:prSet/>
      <dgm:spPr/>
      <dgm:t>
        <a:bodyPr/>
        <a:lstStyle/>
        <a:p>
          <a:endParaRPr lang="en-US"/>
        </a:p>
      </dgm:t>
    </dgm:pt>
    <dgm:pt modelId="{7154F935-91F4-457A-BABB-C074BF217128}" type="parTrans" cxnId="{6BD7DAE5-3611-43DE-81B7-25D894F5EAB4}">
      <dgm:prSet/>
      <dgm:spPr/>
      <dgm:t>
        <a:bodyPr/>
        <a:lstStyle/>
        <a:p>
          <a:endParaRPr lang="en-US"/>
        </a:p>
      </dgm:t>
    </dgm:pt>
    <dgm:pt modelId="{68C663D6-28BB-4F8E-90D4-79285CC96E19}">
      <dgm:prSet/>
      <dgm:spPr/>
      <dgm:t>
        <a:bodyPr/>
        <a:lstStyle/>
        <a:p>
          <a:pPr>
            <a:lnSpc>
              <a:spcPct val="100000"/>
            </a:lnSpc>
          </a:pPr>
          <a:r>
            <a:rPr lang="en-US" dirty="0"/>
            <a:t>Educate-WI Instructor/Advisor </a:t>
          </a:r>
        </a:p>
      </dgm:t>
    </dgm:pt>
    <dgm:pt modelId="{9067FC3D-FCC2-4741-AA20-CC7059EA8A3E}" type="parTrans" cxnId="{D920276C-A927-4786-A208-5AAC06E5EDB1}">
      <dgm:prSet/>
      <dgm:spPr/>
      <dgm:t>
        <a:bodyPr/>
        <a:lstStyle/>
        <a:p>
          <a:endParaRPr lang="en-US"/>
        </a:p>
      </dgm:t>
    </dgm:pt>
    <dgm:pt modelId="{B9728E1F-DF20-43BD-8B54-42A3D817D2F4}" type="sibTrans" cxnId="{D920276C-A927-4786-A208-5AAC06E5EDB1}">
      <dgm:prSet/>
      <dgm:spPr/>
      <dgm:t>
        <a:bodyPr/>
        <a:lstStyle/>
        <a:p>
          <a:endParaRPr lang="en-US"/>
        </a:p>
      </dgm:t>
    </dgm:pt>
    <dgm:pt modelId="{D1D6E28F-FB72-412D-AE76-EA3BC6604694}">
      <dgm:prSet/>
      <dgm:spPr/>
      <dgm:t>
        <a:bodyPr/>
        <a:lstStyle/>
        <a:p>
          <a:pPr>
            <a:lnSpc>
              <a:spcPct val="100000"/>
            </a:lnSpc>
          </a:pPr>
          <a:r>
            <a:rPr lang="en-US" dirty="0"/>
            <a:t>Program Administrator</a:t>
          </a:r>
        </a:p>
      </dgm:t>
    </dgm:pt>
    <dgm:pt modelId="{990AC73F-5D7D-4874-81F8-7D0B26E7C666}" type="parTrans" cxnId="{178620CC-77C7-4EEB-A24F-9610AD3448F7}">
      <dgm:prSet/>
      <dgm:spPr/>
      <dgm:t>
        <a:bodyPr/>
        <a:lstStyle/>
        <a:p>
          <a:endParaRPr lang="en-US"/>
        </a:p>
      </dgm:t>
    </dgm:pt>
    <dgm:pt modelId="{3C944A0E-B199-4C48-9860-47C04C6E4FA0}" type="sibTrans" cxnId="{178620CC-77C7-4EEB-A24F-9610AD3448F7}">
      <dgm:prSet/>
      <dgm:spPr/>
      <dgm:t>
        <a:bodyPr/>
        <a:lstStyle/>
        <a:p>
          <a:endParaRPr lang="en-US"/>
        </a:p>
      </dgm:t>
    </dgm:pt>
    <dgm:pt modelId="{9E82252A-E203-4008-8CB0-BAF34832366D}">
      <dgm:prSet/>
      <dgm:spPr/>
      <dgm:t>
        <a:bodyPr/>
        <a:lstStyle/>
        <a:p>
          <a:pPr>
            <a:lnSpc>
              <a:spcPct val="100000"/>
            </a:lnSpc>
          </a:pPr>
          <a:r>
            <a:rPr lang="en-US" dirty="0"/>
            <a:t>The program director will provide direct support to the team if the student is not demonstrating proficiency. </a:t>
          </a:r>
        </a:p>
      </dgm:t>
    </dgm:pt>
    <dgm:pt modelId="{1164DBEF-7384-46A3-82E1-FE07C232F917}" type="parTrans" cxnId="{F8E2486D-6F90-4973-815D-84D9BD7FACF8}">
      <dgm:prSet/>
      <dgm:spPr/>
      <dgm:t>
        <a:bodyPr/>
        <a:lstStyle/>
        <a:p>
          <a:endParaRPr lang="en-US"/>
        </a:p>
      </dgm:t>
    </dgm:pt>
    <dgm:pt modelId="{6D9B98B3-E146-4B02-9D05-519DB404E0D2}" type="sibTrans" cxnId="{F8E2486D-6F90-4973-815D-84D9BD7FACF8}">
      <dgm:prSet/>
      <dgm:spPr/>
      <dgm:t>
        <a:bodyPr/>
        <a:lstStyle/>
        <a:p>
          <a:endParaRPr lang="en-US"/>
        </a:p>
      </dgm:t>
    </dgm:pt>
    <dgm:pt modelId="{D4E36A7A-470B-4F71-BBD6-19DE4BF67989}">
      <dgm:prSet/>
      <dgm:spPr/>
      <dgm:t>
        <a:bodyPr/>
        <a:lstStyle/>
        <a:p>
          <a:pPr>
            <a:lnSpc>
              <a:spcPct val="100000"/>
            </a:lnSpc>
          </a:pPr>
          <a:r>
            <a:rPr lang="en-US" dirty="0"/>
            <a:t>The Educate-WI Supervisor will schedule observations, conduct evaluations and conference with the student teacher and cooperating teacher.</a:t>
          </a:r>
        </a:p>
      </dgm:t>
    </dgm:pt>
    <dgm:pt modelId="{5F44D29D-E951-457D-84E8-19B267428F42}" type="parTrans" cxnId="{78C8CF12-15E2-4F0F-84BB-D7E31DF863DD}">
      <dgm:prSet/>
      <dgm:spPr/>
      <dgm:t>
        <a:bodyPr/>
        <a:lstStyle/>
        <a:p>
          <a:endParaRPr lang="en-US"/>
        </a:p>
      </dgm:t>
    </dgm:pt>
    <dgm:pt modelId="{38B3086E-5C59-4FE3-B561-3948EBBF6A13}" type="sibTrans" cxnId="{78C8CF12-15E2-4F0F-84BB-D7E31DF863DD}">
      <dgm:prSet/>
      <dgm:spPr/>
      <dgm:t>
        <a:bodyPr/>
        <a:lstStyle/>
        <a:p>
          <a:endParaRPr lang="en-US"/>
        </a:p>
      </dgm:t>
    </dgm:pt>
    <dgm:pt modelId="{D8C6BFEF-C342-4C20-BD7F-1736B82AD900}">
      <dgm:prSet/>
      <dgm:spPr/>
      <dgm:t>
        <a:bodyPr/>
        <a:lstStyle/>
        <a:p>
          <a:pPr>
            <a:lnSpc>
              <a:spcPct val="100000"/>
            </a:lnSpc>
          </a:pPr>
          <a:r>
            <a:rPr lang="en-US"/>
            <a:t>Program </a:t>
          </a:r>
          <a:r>
            <a:rPr lang="en-US" dirty="0"/>
            <a:t>Director</a:t>
          </a:r>
        </a:p>
      </dgm:t>
    </dgm:pt>
    <dgm:pt modelId="{2B3D6954-DCA4-4957-8B36-3211580D6AF3}" type="parTrans" cxnId="{950EBB58-EA4B-4DE9-B3BF-9B2B5DEF98B4}">
      <dgm:prSet/>
      <dgm:spPr/>
      <dgm:t>
        <a:bodyPr/>
        <a:lstStyle/>
        <a:p>
          <a:endParaRPr lang="en-US"/>
        </a:p>
      </dgm:t>
    </dgm:pt>
    <dgm:pt modelId="{389A5264-6759-4906-BA46-935FE360BB13}" type="sibTrans" cxnId="{950EBB58-EA4B-4DE9-B3BF-9B2B5DEF98B4}">
      <dgm:prSet/>
      <dgm:spPr/>
      <dgm:t>
        <a:bodyPr/>
        <a:lstStyle/>
        <a:p>
          <a:endParaRPr lang="en-US"/>
        </a:p>
      </dgm:t>
    </dgm:pt>
    <dgm:pt modelId="{8D40D191-963E-4F6C-8256-9E3C9060E90F}" type="pres">
      <dgm:prSet presAssocID="{4B81FAF4-D8C2-4226-B37D-C84153255187}" presName="root" presStyleCnt="0">
        <dgm:presLayoutVars>
          <dgm:dir/>
          <dgm:resizeHandles val="exact"/>
        </dgm:presLayoutVars>
      </dgm:prSet>
      <dgm:spPr/>
    </dgm:pt>
    <dgm:pt modelId="{8C870A5B-A4EB-464A-9815-1A0898DA7783}" type="pres">
      <dgm:prSet presAssocID="{B5B95F00-1B66-4EAE-9C84-9B3109BFA3B0}" presName="compNode" presStyleCnt="0"/>
      <dgm:spPr/>
    </dgm:pt>
    <dgm:pt modelId="{EADCC3F2-B559-4249-8476-7E43FD234584}" type="pres">
      <dgm:prSet presAssocID="{B5B95F00-1B66-4EAE-9C84-9B3109BFA3B0}" presName="bgRect" presStyleLbl="bgShp" presStyleIdx="0" presStyleCnt="4"/>
      <dgm:spPr/>
    </dgm:pt>
    <dgm:pt modelId="{5ED25264-CE8C-47B5-B8B2-3728C6105210}" type="pres">
      <dgm:prSet presAssocID="{B5B95F00-1B66-4EAE-9C84-9B3109BFA3B0}" presName="iconRect" presStyleLbl="node1" presStyleIdx="0" presStyleCnt="4" custLinFactNeighborX="-20743" custLinFactNeighborY="1838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lipboard Checked"/>
        </a:ext>
      </dgm:extLst>
    </dgm:pt>
    <dgm:pt modelId="{CA70B1F2-D65D-4AAD-A95E-4AEA333CFB9E}" type="pres">
      <dgm:prSet presAssocID="{B5B95F00-1B66-4EAE-9C84-9B3109BFA3B0}" presName="spaceRect" presStyleCnt="0"/>
      <dgm:spPr/>
    </dgm:pt>
    <dgm:pt modelId="{3F690B2F-E148-4112-8B3E-0BD9868494F1}" type="pres">
      <dgm:prSet presAssocID="{B5B95F00-1B66-4EAE-9C84-9B3109BFA3B0}" presName="parTx" presStyleLbl="revTx" presStyleIdx="0" presStyleCnt="8">
        <dgm:presLayoutVars>
          <dgm:chMax val="0"/>
          <dgm:chPref val="0"/>
        </dgm:presLayoutVars>
      </dgm:prSet>
      <dgm:spPr/>
    </dgm:pt>
    <dgm:pt modelId="{F2BA414F-E6ED-42BB-9E1E-11B22CCEA297}" type="pres">
      <dgm:prSet presAssocID="{B5B95F00-1B66-4EAE-9C84-9B3109BFA3B0}" presName="desTx" presStyleLbl="revTx" presStyleIdx="1" presStyleCnt="8">
        <dgm:presLayoutVars/>
      </dgm:prSet>
      <dgm:spPr/>
    </dgm:pt>
    <dgm:pt modelId="{0FB4598E-FF20-4B8E-970A-273A07A4EC45}" type="pres">
      <dgm:prSet presAssocID="{C625CB7B-F814-424B-A9C9-510849D10807}" presName="sibTrans" presStyleCnt="0"/>
      <dgm:spPr/>
    </dgm:pt>
    <dgm:pt modelId="{7FDF220B-3EF3-4313-872D-7A000B364AB2}" type="pres">
      <dgm:prSet presAssocID="{68C663D6-28BB-4F8E-90D4-79285CC96E19}" presName="compNode" presStyleCnt="0"/>
      <dgm:spPr/>
    </dgm:pt>
    <dgm:pt modelId="{432CC8BF-E520-4152-B48F-5367D7A5396C}" type="pres">
      <dgm:prSet presAssocID="{68C663D6-28BB-4F8E-90D4-79285CC96E19}" presName="bgRect" presStyleLbl="bgShp" presStyleIdx="1" presStyleCnt="4"/>
      <dgm:spPr/>
    </dgm:pt>
    <dgm:pt modelId="{B8D47593-70CC-411B-A9F6-B91B9EC50380}" type="pres">
      <dgm:prSet presAssocID="{68C663D6-28BB-4F8E-90D4-79285CC96E1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brainstorm"/>
        </a:ext>
      </dgm:extLst>
    </dgm:pt>
    <dgm:pt modelId="{73BCB4D8-1218-4D19-96DC-1B1C040C2505}" type="pres">
      <dgm:prSet presAssocID="{68C663D6-28BB-4F8E-90D4-79285CC96E19}" presName="spaceRect" presStyleCnt="0"/>
      <dgm:spPr/>
    </dgm:pt>
    <dgm:pt modelId="{2362C50C-1377-46EA-A1F4-2D5BE7B1C0D3}" type="pres">
      <dgm:prSet presAssocID="{68C663D6-28BB-4F8E-90D4-79285CC96E19}" presName="parTx" presStyleLbl="revTx" presStyleIdx="2" presStyleCnt="8">
        <dgm:presLayoutVars>
          <dgm:chMax val="0"/>
          <dgm:chPref val="0"/>
        </dgm:presLayoutVars>
      </dgm:prSet>
      <dgm:spPr/>
    </dgm:pt>
    <dgm:pt modelId="{A40F9CAA-1A7F-4291-80A4-726D703B5F8E}" type="pres">
      <dgm:prSet presAssocID="{68C663D6-28BB-4F8E-90D4-79285CC96E19}" presName="desTx" presStyleLbl="revTx" presStyleIdx="3" presStyleCnt="8">
        <dgm:presLayoutVars/>
      </dgm:prSet>
      <dgm:spPr/>
    </dgm:pt>
    <dgm:pt modelId="{E888C26F-FD4D-40DD-82EB-7D04F5A67222}" type="pres">
      <dgm:prSet presAssocID="{B9728E1F-DF20-43BD-8B54-42A3D817D2F4}" presName="sibTrans" presStyleCnt="0"/>
      <dgm:spPr/>
    </dgm:pt>
    <dgm:pt modelId="{D180CD14-D720-41BF-8CAA-2C879C3E27CE}" type="pres">
      <dgm:prSet presAssocID="{D1D6E28F-FB72-412D-AE76-EA3BC6604694}" presName="compNode" presStyleCnt="0"/>
      <dgm:spPr/>
    </dgm:pt>
    <dgm:pt modelId="{D1324BC6-60E8-431F-9EE0-C9A3FA3C2805}" type="pres">
      <dgm:prSet presAssocID="{D1D6E28F-FB72-412D-AE76-EA3BC6604694}" presName="bgRect" presStyleLbl="bgShp" presStyleIdx="2" presStyleCnt="4" custLinFactNeighborX="46" custLinFactNeighborY="1100"/>
      <dgm:spPr/>
    </dgm:pt>
    <dgm:pt modelId="{2D739047-1043-46A1-BEE3-F8A90491F49D}" type="pres">
      <dgm:prSet presAssocID="{D1D6E28F-FB72-412D-AE76-EA3BC660469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all center"/>
        </a:ext>
      </dgm:extLst>
    </dgm:pt>
    <dgm:pt modelId="{96A12828-137D-45FB-8890-F3C6CACC94A2}" type="pres">
      <dgm:prSet presAssocID="{D1D6E28F-FB72-412D-AE76-EA3BC6604694}" presName="spaceRect" presStyleCnt="0"/>
      <dgm:spPr/>
    </dgm:pt>
    <dgm:pt modelId="{BEFD9839-4AF9-41DA-9A56-B1E7520EB582}" type="pres">
      <dgm:prSet presAssocID="{D1D6E28F-FB72-412D-AE76-EA3BC6604694}" presName="parTx" presStyleLbl="revTx" presStyleIdx="4" presStyleCnt="8">
        <dgm:presLayoutVars>
          <dgm:chMax val="0"/>
          <dgm:chPref val="0"/>
        </dgm:presLayoutVars>
      </dgm:prSet>
      <dgm:spPr/>
    </dgm:pt>
    <dgm:pt modelId="{70A70B7E-6616-49CD-BBE0-8363B881ECC2}" type="pres">
      <dgm:prSet presAssocID="{D1D6E28F-FB72-412D-AE76-EA3BC6604694}" presName="desTx" presStyleLbl="revTx" presStyleIdx="5" presStyleCnt="8">
        <dgm:presLayoutVars/>
      </dgm:prSet>
      <dgm:spPr/>
    </dgm:pt>
    <dgm:pt modelId="{F750E286-DB80-4729-AC92-FAADA40FDB6F}" type="pres">
      <dgm:prSet presAssocID="{3C944A0E-B199-4C48-9860-47C04C6E4FA0}" presName="sibTrans" presStyleCnt="0"/>
      <dgm:spPr/>
    </dgm:pt>
    <dgm:pt modelId="{048DECC6-323D-4481-AC50-38D3E4240024}" type="pres">
      <dgm:prSet presAssocID="{D8C6BFEF-C342-4C20-BD7F-1736B82AD900}" presName="compNode" presStyleCnt="0"/>
      <dgm:spPr/>
    </dgm:pt>
    <dgm:pt modelId="{CB6EE349-B62B-456D-8F34-3051EBF18B3B}" type="pres">
      <dgm:prSet presAssocID="{D8C6BFEF-C342-4C20-BD7F-1736B82AD900}" presName="bgRect" presStyleLbl="bgShp" presStyleIdx="3" presStyleCnt="4"/>
      <dgm:spPr/>
    </dgm:pt>
    <dgm:pt modelId="{66155E82-3CE6-493B-9700-C6645AAFDDF2}" type="pres">
      <dgm:prSet presAssocID="{D8C6BFEF-C342-4C20-BD7F-1736B82AD90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ental Health"/>
        </a:ext>
      </dgm:extLst>
    </dgm:pt>
    <dgm:pt modelId="{F0B45F29-3B33-41E0-96B4-7D80E705AFBC}" type="pres">
      <dgm:prSet presAssocID="{D8C6BFEF-C342-4C20-BD7F-1736B82AD900}" presName="spaceRect" presStyleCnt="0"/>
      <dgm:spPr/>
    </dgm:pt>
    <dgm:pt modelId="{EC414C3F-45CD-4D25-B431-8C280EFE903F}" type="pres">
      <dgm:prSet presAssocID="{D8C6BFEF-C342-4C20-BD7F-1736B82AD900}" presName="parTx" presStyleLbl="revTx" presStyleIdx="6" presStyleCnt="8">
        <dgm:presLayoutVars>
          <dgm:chMax val="0"/>
          <dgm:chPref val="0"/>
        </dgm:presLayoutVars>
      </dgm:prSet>
      <dgm:spPr/>
    </dgm:pt>
    <dgm:pt modelId="{B5468187-89FC-44D0-8454-A10BB7C3B31D}" type="pres">
      <dgm:prSet presAssocID="{D8C6BFEF-C342-4C20-BD7F-1736B82AD900}" presName="desTx" presStyleLbl="revTx" presStyleIdx="7" presStyleCnt="8">
        <dgm:presLayoutVars/>
      </dgm:prSet>
      <dgm:spPr/>
    </dgm:pt>
  </dgm:ptLst>
  <dgm:cxnLst>
    <dgm:cxn modelId="{78C8CF12-15E2-4F0F-84BB-D7E31DF863DD}" srcId="{B5B95F00-1B66-4EAE-9C84-9B3109BFA3B0}" destId="{D4E36A7A-470B-4F71-BBD6-19DE4BF67989}" srcOrd="0" destOrd="0" parTransId="{5F44D29D-E951-457D-84E8-19B267428F42}" sibTransId="{38B3086E-5C59-4FE3-B561-3948EBBF6A13}"/>
    <dgm:cxn modelId="{07B0593E-6838-4B8C-8442-670B42C7389D}" type="presOf" srcId="{0E2A9A20-11D0-49E0-B0AB-3758E8E64A27}" destId="{A40F9CAA-1A7F-4291-80A4-726D703B5F8E}" srcOrd="0" destOrd="0" presId="urn:microsoft.com/office/officeart/2018/2/layout/IconVerticalSolidList"/>
    <dgm:cxn modelId="{0AA13464-42EC-47A8-B21C-1434343065CE}" srcId="{4B81FAF4-D8C2-4226-B37D-C84153255187}" destId="{B5B95F00-1B66-4EAE-9C84-9B3109BFA3B0}" srcOrd="0" destOrd="0" parTransId="{3065C13C-4B73-4D0F-940E-A986BE748DA0}" sibTransId="{C625CB7B-F814-424B-A9C9-510849D10807}"/>
    <dgm:cxn modelId="{D920276C-A927-4786-A208-5AAC06E5EDB1}" srcId="{4B81FAF4-D8C2-4226-B37D-C84153255187}" destId="{68C663D6-28BB-4F8E-90D4-79285CC96E19}" srcOrd="1" destOrd="0" parTransId="{9067FC3D-FCC2-4741-AA20-CC7059EA8A3E}" sibTransId="{B9728E1F-DF20-43BD-8B54-42A3D817D2F4}"/>
    <dgm:cxn modelId="{F8E2486D-6F90-4973-815D-84D9BD7FACF8}" srcId="{D8C6BFEF-C342-4C20-BD7F-1736B82AD900}" destId="{9E82252A-E203-4008-8CB0-BAF34832366D}" srcOrd="0" destOrd="0" parTransId="{1164DBEF-7384-46A3-82E1-FE07C232F917}" sibTransId="{6D9B98B3-E146-4B02-9D05-519DB404E0D2}"/>
    <dgm:cxn modelId="{7EBDE150-FD4A-4936-B52F-AE555045DAB8}" srcId="{68C663D6-28BB-4F8E-90D4-79285CC96E19}" destId="{0E2A9A20-11D0-49E0-B0AB-3758E8E64A27}" srcOrd="0" destOrd="0" parTransId="{729A2B6D-DF92-4850-818C-9C7FD0353395}" sibTransId="{8144D8F8-9FE6-4DA6-A60D-13FB61904174}"/>
    <dgm:cxn modelId="{F8020B52-C691-4AFB-9325-3EDF4C6936C0}" type="presOf" srcId="{9E82252A-E203-4008-8CB0-BAF34832366D}" destId="{B5468187-89FC-44D0-8454-A10BB7C3B31D}" srcOrd="0" destOrd="0" presId="urn:microsoft.com/office/officeart/2018/2/layout/IconVerticalSolidList"/>
    <dgm:cxn modelId="{161C8C54-CF97-4A47-BF18-D046E4C97E01}" type="presOf" srcId="{B5B95F00-1B66-4EAE-9C84-9B3109BFA3B0}" destId="{3F690B2F-E148-4112-8B3E-0BD9868494F1}" srcOrd="0" destOrd="0" presId="urn:microsoft.com/office/officeart/2018/2/layout/IconVerticalSolidList"/>
    <dgm:cxn modelId="{950EBB58-EA4B-4DE9-B3BF-9B2B5DEF98B4}" srcId="{4B81FAF4-D8C2-4226-B37D-C84153255187}" destId="{D8C6BFEF-C342-4C20-BD7F-1736B82AD900}" srcOrd="3" destOrd="0" parTransId="{2B3D6954-DCA4-4957-8B36-3211580D6AF3}" sibTransId="{389A5264-6759-4906-BA46-935FE360BB13}"/>
    <dgm:cxn modelId="{F911307B-85DF-4C22-A8C1-599FBDB6BF83}" type="presOf" srcId="{D1D6E28F-FB72-412D-AE76-EA3BC6604694}" destId="{BEFD9839-4AF9-41DA-9A56-B1E7520EB582}" srcOrd="0" destOrd="0" presId="urn:microsoft.com/office/officeart/2018/2/layout/IconVerticalSolidList"/>
    <dgm:cxn modelId="{0F19E97F-7108-45A6-B4BE-EF4BA4012BA9}" type="presOf" srcId="{9E857163-C873-4176-8118-4A4EC8AF28A1}" destId="{70A70B7E-6616-49CD-BBE0-8363B881ECC2}" srcOrd="0" destOrd="0" presId="urn:microsoft.com/office/officeart/2018/2/layout/IconVerticalSolidList"/>
    <dgm:cxn modelId="{580BA886-BC13-46DF-BA89-795FD29ECA8F}" type="presOf" srcId="{4B81FAF4-D8C2-4226-B37D-C84153255187}" destId="{8D40D191-963E-4F6C-8256-9E3C9060E90F}" srcOrd="0" destOrd="0" presId="urn:microsoft.com/office/officeart/2018/2/layout/IconVerticalSolidList"/>
    <dgm:cxn modelId="{178620CC-77C7-4EEB-A24F-9610AD3448F7}" srcId="{4B81FAF4-D8C2-4226-B37D-C84153255187}" destId="{D1D6E28F-FB72-412D-AE76-EA3BC6604694}" srcOrd="2" destOrd="0" parTransId="{990AC73F-5D7D-4874-81F8-7D0B26E7C666}" sibTransId="{3C944A0E-B199-4C48-9860-47C04C6E4FA0}"/>
    <dgm:cxn modelId="{6BD7DAE5-3611-43DE-81B7-25D894F5EAB4}" srcId="{D1D6E28F-FB72-412D-AE76-EA3BC6604694}" destId="{9E857163-C873-4176-8118-4A4EC8AF28A1}" srcOrd="0" destOrd="0" parTransId="{7154F935-91F4-457A-BABB-C074BF217128}" sibTransId="{98B20933-4841-4693-B2E5-DA9D82B8C2DE}"/>
    <dgm:cxn modelId="{BD95BDE8-7720-4991-B061-8F9E6B181006}" type="presOf" srcId="{D8C6BFEF-C342-4C20-BD7F-1736B82AD900}" destId="{EC414C3F-45CD-4D25-B431-8C280EFE903F}" srcOrd="0" destOrd="0" presId="urn:microsoft.com/office/officeart/2018/2/layout/IconVerticalSolidList"/>
    <dgm:cxn modelId="{3FD1F0F3-FC02-481A-B259-2115D9530974}" type="presOf" srcId="{68C663D6-28BB-4F8E-90D4-79285CC96E19}" destId="{2362C50C-1377-46EA-A1F4-2D5BE7B1C0D3}" srcOrd="0" destOrd="0" presId="urn:microsoft.com/office/officeart/2018/2/layout/IconVerticalSolidList"/>
    <dgm:cxn modelId="{59FDFCF4-7A34-434E-A396-06AC00FFE5E6}" type="presOf" srcId="{D4E36A7A-470B-4F71-BBD6-19DE4BF67989}" destId="{F2BA414F-E6ED-42BB-9E1E-11B22CCEA297}" srcOrd="0" destOrd="0" presId="urn:microsoft.com/office/officeart/2018/2/layout/IconVerticalSolidList"/>
    <dgm:cxn modelId="{E89051C5-419E-4080-9649-65C89AFCA2AD}" type="presParOf" srcId="{8D40D191-963E-4F6C-8256-9E3C9060E90F}" destId="{8C870A5B-A4EB-464A-9815-1A0898DA7783}" srcOrd="0" destOrd="0" presId="urn:microsoft.com/office/officeart/2018/2/layout/IconVerticalSolidList"/>
    <dgm:cxn modelId="{946A1068-A028-4639-8655-0525FB471609}" type="presParOf" srcId="{8C870A5B-A4EB-464A-9815-1A0898DA7783}" destId="{EADCC3F2-B559-4249-8476-7E43FD234584}" srcOrd="0" destOrd="0" presId="urn:microsoft.com/office/officeart/2018/2/layout/IconVerticalSolidList"/>
    <dgm:cxn modelId="{DA5D77AB-3709-49D8-A44F-E8236703865B}" type="presParOf" srcId="{8C870A5B-A4EB-464A-9815-1A0898DA7783}" destId="{5ED25264-CE8C-47B5-B8B2-3728C6105210}" srcOrd="1" destOrd="0" presId="urn:microsoft.com/office/officeart/2018/2/layout/IconVerticalSolidList"/>
    <dgm:cxn modelId="{9A1C0A3F-CFF7-40DB-A254-CE6C3410B6FB}" type="presParOf" srcId="{8C870A5B-A4EB-464A-9815-1A0898DA7783}" destId="{CA70B1F2-D65D-4AAD-A95E-4AEA333CFB9E}" srcOrd="2" destOrd="0" presId="urn:microsoft.com/office/officeart/2018/2/layout/IconVerticalSolidList"/>
    <dgm:cxn modelId="{DB0D5F9C-8AE1-4207-BC31-2379BA349B69}" type="presParOf" srcId="{8C870A5B-A4EB-464A-9815-1A0898DA7783}" destId="{3F690B2F-E148-4112-8B3E-0BD9868494F1}" srcOrd="3" destOrd="0" presId="urn:microsoft.com/office/officeart/2018/2/layout/IconVerticalSolidList"/>
    <dgm:cxn modelId="{7BFDDD96-F8F7-4835-9A02-F58B601B0505}" type="presParOf" srcId="{8C870A5B-A4EB-464A-9815-1A0898DA7783}" destId="{F2BA414F-E6ED-42BB-9E1E-11B22CCEA297}" srcOrd="4" destOrd="0" presId="urn:microsoft.com/office/officeart/2018/2/layout/IconVerticalSolidList"/>
    <dgm:cxn modelId="{956426AF-2505-428B-B1E6-0124DD8CEB57}" type="presParOf" srcId="{8D40D191-963E-4F6C-8256-9E3C9060E90F}" destId="{0FB4598E-FF20-4B8E-970A-273A07A4EC45}" srcOrd="1" destOrd="0" presId="urn:microsoft.com/office/officeart/2018/2/layout/IconVerticalSolidList"/>
    <dgm:cxn modelId="{B1684578-F7F4-4E88-A05A-32885AA593CE}" type="presParOf" srcId="{8D40D191-963E-4F6C-8256-9E3C9060E90F}" destId="{7FDF220B-3EF3-4313-872D-7A000B364AB2}" srcOrd="2" destOrd="0" presId="urn:microsoft.com/office/officeart/2018/2/layout/IconVerticalSolidList"/>
    <dgm:cxn modelId="{348A6E61-58FE-4FD7-9E05-A779A2301435}" type="presParOf" srcId="{7FDF220B-3EF3-4313-872D-7A000B364AB2}" destId="{432CC8BF-E520-4152-B48F-5367D7A5396C}" srcOrd="0" destOrd="0" presId="urn:microsoft.com/office/officeart/2018/2/layout/IconVerticalSolidList"/>
    <dgm:cxn modelId="{9A417332-35C4-4E84-8D71-FC858E819E6C}" type="presParOf" srcId="{7FDF220B-3EF3-4313-872D-7A000B364AB2}" destId="{B8D47593-70CC-411B-A9F6-B91B9EC50380}" srcOrd="1" destOrd="0" presId="urn:microsoft.com/office/officeart/2018/2/layout/IconVerticalSolidList"/>
    <dgm:cxn modelId="{77801DCA-2CEC-4BFD-958A-9B5058D6EDA3}" type="presParOf" srcId="{7FDF220B-3EF3-4313-872D-7A000B364AB2}" destId="{73BCB4D8-1218-4D19-96DC-1B1C040C2505}" srcOrd="2" destOrd="0" presId="urn:microsoft.com/office/officeart/2018/2/layout/IconVerticalSolidList"/>
    <dgm:cxn modelId="{7B00600E-D76A-4237-909E-B383AED184DF}" type="presParOf" srcId="{7FDF220B-3EF3-4313-872D-7A000B364AB2}" destId="{2362C50C-1377-46EA-A1F4-2D5BE7B1C0D3}" srcOrd="3" destOrd="0" presId="urn:microsoft.com/office/officeart/2018/2/layout/IconVerticalSolidList"/>
    <dgm:cxn modelId="{1D2E07BA-6F83-4741-85CF-DD3B80F36585}" type="presParOf" srcId="{7FDF220B-3EF3-4313-872D-7A000B364AB2}" destId="{A40F9CAA-1A7F-4291-80A4-726D703B5F8E}" srcOrd="4" destOrd="0" presId="urn:microsoft.com/office/officeart/2018/2/layout/IconVerticalSolidList"/>
    <dgm:cxn modelId="{12264694-7488-415B-B1FD-8F82FB8A4FE4}" type="presParOf" srcId="{8D40D191-963E-4F6C-8256-9E3C9060E90F}" destId="{E888C26F-FD4D-40DD-82EB-7D04F5A67222}" srcOrd="3" destOrd="0" presId="urn:microsoft.com/office/officeart/2018/2/layout/IconVerticalSolidList"/>
    <dgm:cxn modelId="{DCE6966E-988E-47B9-90DF-0D8FA4AAD51A}" type="presParOf" srcId="{8D40D191-963E-4F6C-8256-9E3C9060E90F}" destId="{D180CD14-D720-41BF-8CAA-2C879C3E27CE}" srcOrd="4" destOrd="0" presId="urn:microsoft.com/office/officeart/2018/2/layout/IconVerticalSolidList"/>
    <dgm:cxn modelId="{4B668644-257F-4262-AE37-519A2D6FA111}" type="presParOf" srcId="{D180CD14-D720-41BF-8CAA-2C879C3E27CE}" destId="{D1324BC6-60E8-431F-9EE0-C9A3FA3C2805}" srcOrd="0" destOrd="0" presId="urn:microsoft.com/office/officeart/2018/2/layout/IconVerticalSolidList"/>
    <dgm:cxn modelId="{20BF7ED4-BB67-4762-A60F-9A8C5A59C648}" type="presParOf" srcId="{D180CD14-D720-41BF-8CAA-2C879C3E27CE}" destId="{2D739047-1043-46A1-BEE3-F8A90491F49D}" srcOrd="1" destOrd="0" presId="urn:microsoft.com/office/officeart/2018/2/layout/IconVerticalSolidList"/>
    <dgm:cxn modelId="{45037E84-0A55-4BE3-9385-24A76AD29CDF}" type="presParOf" srcId="{D180CD14-D720-41BF-8CAA-2C879C3E27CE}" destId="{96A12828-137D-45FB-8890-F3C6CACC94A2}" srcOrd="2" destOrd="0" presId="urn:microsoft.com/office/officeart/2018/2/layout/IconVerticalSolidList"/>
    <dgm:cxn modelId="{4E8EC580-EFA4-4C5E-AE87-AF430D7BF62A}" type="presParOf" srcId="{D180CD14-D720-41BF-8CAA-2C879C3E27CE}" destId="{BEFD9839-4AF9-41DA-9A56-B1E7520EB582}" srcOrd="3" destOrd="0" presId="urn:microsoft.com/office/officeart/2018/2/layout/IconVerticalSolidList"/>
    <dgm:cxn modelId="{0C295516-4CF9-4817-83CB-FF94F30AB4D2}" type="presParOf" srcId="{D180CD14-D720-41BF-8CAA-2C879C3E27CE}" destId="{70A70B7E-6616-49CD-BBE0-8363B881ECC2}" srcOrd="4" destOrd="0" presId="urn:microsoft.com/office/officeart/2018/2/layout/IconVerticalSolidList"/>
    <dgm:cxn modelId="{EBFB2657-7E45-4EAE-B95A-DC070C0480F5}" type="presParOf" srcId="{8D40D191-963E-4F6C-8256-9E3C9060E90F}" destId="{F750E286-DB80-4729-AC92-FAADA40FDB6F}" srcOrd="5" destOrd="0" presId="urn:microsoft.com/office/officeart/2018/2/layout/IconVerticalSolidList"/>
    <dgm:cxn modelId="{A4D74BA9-9884-4725-87A4-D0454F72FEE1}" type="presParOf" srcId="{8D40D191-963E-4F6C-8256-9E3C9060E90F}" destId="{048DECC6-323D-4481-AC50-38D3E4240024}" srcOrd="6" destOrd="0" presId="urn:microsoft.com/office/officeart/2018/2/layout/IconVerticalSolidList"/>
    <dgm:cxn modelId="{C9177ECE-E682-4E32-91E4-693CBC36C0A9}" type="presParOf" srcId="{048DECC6-323D-4481-AC50-38D3E4240024}" destId="{CB6EE349-B62B-456D-8F34-3051EBF18B3B}" srcOrd="0" destOrd="0" presId="urn:microsoft.com/office/officeart/2018/2/layout/IconVerticalSolidList"/>
    <dgm:cxn modelId="{82705203-6079-490E-B385-3E78CB2A5440}" type="presParOf" srcId="{048DECC6-323D-4481-AC50-38D3E4240024}" destId="{66155E82-3CE6-493B-9700-C6645AAFDDF2}" srcOrd="1" destOrd="0" presId="urn:microsoft.com/office/officeart/2018/2/layout/IconVerticalSolidList"/>
    <dgm:cxn modelId="{4AE4C478-8372-45D4-83EA-FA7A34E0B7EA}" type="presParOf" srcId="{048DECC6-323D-4481-AC50-38D3E4240024}" destId="{F0B45F29-3B33-41E0-96B4-7D80E705AFBC}" srcOrd="2" destOrd="0" presId="urn:microsoft.com/office/officeart/2018/2/layout/IconVerticalSolidList"/>
    <dgm:cxn modelId="{D2B5149C-B806-4412-A097-FFF602C0A07A}" type="presParOf" srcId="{048DECC6-323D-4481-AC50-38D3E4240024}" destId="{EC414C3F-45CD-4D25-B431-8C280EFE903F}" srcOrd="3" destOrd="0" presId="urn:microsoft.com/office/officeart/2018/2/layout/IconVerticalSolidList"/>
    <dgm:cxn modelId="{0457F4AF-D2C2-4581-BBAE-141D3A6EAA77}" type="presParOf" srcId="{048DECC6-323D-4481-AC50-38D3E4240024}" destId="{B5468187-89FC-44D0-8454-A10BB7C3B31D}"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FFE0B6-6173-4653-824D-FE606E2EDFB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366A12EC-6244-4D37-82A8-7743E1D62259}">
      <dgm:prSet phldrT="[Text]"/>
      <dgm:spPr>
        <a:solidFill>
          <a:schemeClr val="accent1"/>
        </a:solidFill>
      </dgm:spPr>
      <dgm:t>
        <a:bodyPr/>
        <a:lstStyle/>
        <a:p>
          <a:r>
            <a:rPr lang="en-US" dirty="0"/>
            <a:t>Linda Maitrejean, Ed.D., Certifying Officer &amp; CEO</a:t>
          </a:r>
        </a:p>
        <a:p>
          <a:endParaRPr lang="en-US" dirty="0"/>
        </a:p>
        <a:p>
          <a:r>
            <a:rPr lang="en-US" dirty="0"/>
            <a:t>linda@educate-wi.com</a:t>
          </a:r>
        </a:p>
      </dgm:t>
    </dgm:pt>
    <dgm:pt modelId="{DC8999FC-D129-46B1-8C13-EF8E149A52C7}" type="parTrans" cxnId="{590E23C3-8A24-4DB8-B9D8-F9B7EB104326}">
      <dgm:prSet/>
      <dgm:spPr/>
      <dgm:t>
        <a:bodyPr/>
        <a:lstStyle/>
        <a:p>
          <a:endParaRPr lang="en-US"/>
        </a:p>
      </dgm:t>
    </dgm:pt>
    <dgm:pt modelId="{9A2EB64E-9952-4559-A207-BF185F4126D0}" type="sibTrans" cxnId="{590E23C3-8A24-4DB8-B9D8-F9B7EB104326}">
      <dgm:prSet/>
      <dgm:spPr/>
      <dgm:t>
        <a:bodyPr/>
        <a:lstStyle/>
        <a:p>
          <a:endParaRPr lang="en-US"/>
        </a:p>
      </dgm:t>
    </dgm:pt>
    <dgm:pt modelId="{013FDC6F-885E-4F87-82AF-3AEDC52B5F25}">
      <dgm:prSet phldrT="[Text]"/>
      <dgm:spPr>
        <a:solidFill>
          <a:schemeClr val="accent3"/>
        </a:solidFill>
      </dgm:spPr>
      <dgm:t>
        <a:bodyPr/>
        <a:lstStyle/>
        <a:p>
          <a:r>
            <a:rPr lang="en-US" dirty="0"/>
            <a:t>Erin Schiltgen,   Program Director</a:t>
          </a:r>
        </a:p>
        <a:p>
          <a:endParaRPr lang="en-US" dirty="0"/>
        </a:p>
        <a:p>
          <a:r>
            <a:rPr lang="en-US" dirty="0"/>
            <a:t>erin@educate-wi.com</a:t>
          </a:r>
        </a:p>
      </dgm:t>
    </dgm:pt>
    <dgm:pt modelId="{E008505B-29F1-4598-B654-F7453B80A80A}" type="parTrans" cxnId="{886E0232-5E7C-41FA-AB7F-BB5CD9144FEA}">
      <dgm:prSet/>
      <dgm:spPr/>
      <dgm:t>
        <a:bodyPr/>
        <a:lstStyle/>
        <a:p>
          <a:endParaRPr lang="en-US"/>
        </a:p>
      </dgm:t>
    </dgm:pt>
    <dgm:pt modelId="{DE4560DE-12DB-497A-A3FF-237CA8A865CE}" type="sibTrans" cxnId="{886E0232-5E7C-41FA-AB7F-BB5CD9144FEA}">
      <dgm:prSet/>
      <dgm:spPr/>
      <dgm:t>
        <a:bodyPr/>
        <a:lstStyle/>
        <a:p>
          <a:endParaRPr lang="en-US"/>
        </a:p>
      </dgm:t>
    </dgm:pt>
    <dgm:pt modelId="{3F5844FA-F9BD-469E-BF23-B50338B23E6A}">
      <dgm:prSet phldrT="[Text]"/>
      <dgm:spPr>
        <a:solidFill>
          <a:schemeClr val="accent4"/>
        </a:solidFill>
      </dgm:spPr>
      <dgm:t>
        <a:bodyPr/>
        <a:lstStyle/>
        <a:p>
          <a:r>
            <a:rPr lang="en-US" dirty="0"/>
            <a:t>Tricia Schlicht,  Program Administrator for Project Teaching &amp; </a:t>
          </a:r>
          <a:r>
            <a:rPr lang="en-US" dirty="0" err="1"/>
            <a:t>WiscAd</a:t>
          </a:r>
          <a:endParaRPr lang="en-US" dirty="0"/>
        </a:p>
        <a:p>
          <a:endParaRPr lang="en-US" dirty="0"/>
        </a:p>
        <a:p>
          <a:r>
            <a:rPr lang="en-US" dirty="0"/>
            <a:t>tricia@educate-wi.com</a:t>
          </a:r>
        </a:p>
      </dgm:t>
    </dgm:pt>
    <dgm:pt modelId="{2B33022C-B153-4362-B92F-63F7B0E8057B}" type="parTrans" cxnId="{5E504D18-4C2A-4E61-983F-C6CB7A3F10D9}">
      <dgm:prSet/>
      <dgm:spPr/>
      <dgm:t>
        <a:bodyPr/>
        <a:lstStyle/>
        <a:p>
          <a:endParaRPr lang="en-US"/>
        </a:p>
      </dgm:t>
    </dgm:pt>
    <dgm:pt modelId="{2A951F22-0721-4C7D-A27D-0BC8C25E9805}" type="sibTrans" cxnId="{5E504D18-4C2A-4E61-983F-C6CB7A3F10D9}">
      <dgm:prSet/>
      <dgm:spPr/>
      <dgm:t>
        <a:bodyPr/>
        <a:lstStyle/>
        <a:p>
          <a:endParaRPr lang="en-US"/>
        </a:p>
      </dgm:t>
    </dgm:pt>
    <dgm:pt modelId="{174580E8-C647-433C-93FD-DF2EFB50C9A2}">
      <dgm:prSet phldrT="[Text]"/>
      <dgm:spPr>
        <a:solidFill>
          <a:schemeClr val="accent5"/>
        </a:solidFill>
      </dgm:spPr>
      <dgm:t>
        <a:bodyPr/>
        <a:lstStyle/>
        <a:p>
          <a:pPr rtl="0"/>
          <a:r>
            <a:rPr lang="en-US" dirty="0">
              <a:latin typeface="Garamond" panose="02020404030301010803"/>
            </a:rPr>
            <a:t>Natalie Butterbrodt,</a:t>
          </a:r>
          <a:r>
            <a:rPr lang="en-US" dirty="0"/>
            <a:t> Program Administrator for 10 Sped</a:t>
          </a:r>
        </a:p>
        <a:p>
          <a:pPr rtl="0"/>
          <a:endParaRPr lang="en-US" dirty="0"/>
        </a:p>
        <a:p>
          <a:pPr rtl="0"/>
          <a:r>
            <a:rPr lang="en-US" dirty="0">
              <a:latin typeface="Garamond" panose="02020404030301010803"/>
            </a:rPr>
            <a:t>natalie</a:t>
          </a:r>
          <a:r>
            <a:rPr lang="en-US" dirty="0"/>
            <a:t>@educate-wi.com</a:t>
          </a:r>
        </a:p>
      </dgm:t>
    </dgm:pt>
    <dgm:pt modelId="{188B6DC3-C0DB-4822-B9B8-5FC7206A6D8E}" type="parTrans" cxnId="{7CB98904-0DD1-48DD-9139-A94A0C757D13}">
      <dgm:prSet/>
      <dgm:spPr/>
      <dgm:t>
        <a:bodyPr/>
        <a:lstStyle/>
        <a:p>
          <a:endParaRPr lang="en-US"/>
        </a:p>
      </dgm:t>
    </dgm:pt>
    <dgm:pt modelId="{B88D6130-ED4A-450A-A455-106F1DD4BADE}" type="sibTrans" cxnId="{7CB98904-0DD1-48DD-9139-A94A0C757D13}">
      <dgm:prSet/>
      <dgm:spPr/>
      <dgm:t>
        <a:bodyPr/>
        <a:lstStyle/>
        <a:p>
          <a:endParaRPr lang="en-US"/>
        </a:p>
      </dgm:t>
    </dgm:pt>
    <dgm:pt modelId="{B5148CB0-70CE-4E79-B1B6-36786B7C8BC4}" type="pres">
      <dgm:prSet presAssocID="{F8FFE0B6-6173-4653-824D-FE606E2EDFBF}" presName="matrix" presStyleCnt="0">
        <dgm:presLayoutVars>
          <dgm:chMax val="1"/>
          <dgm:dir/>
          <dgm:resizeHandles val="exact"/>
        </dgm:presLayoutVars>
      </dgm:prSet>
      <dgm:spPr/>
    </dgm:pt>
    <dgm:pt modelId="{13A7CAD7-010D-47F6-8018-E67D4351BD9B}" type="pres">
      <dgm:prSet presAssocID="{F8FFE0B6-6173-4653-824D-FE606E2EDFBF}" presName="diamond" presStyleLbl="bgShp" presStyleIdx="0" presStyleCnt="1"/>
      <dgm:spPr/>
    </dgm:pt>
    <dgm:pt modelId="{433A0E22-EF99-4C51-8CFD-72B9565EB10B}" type="pres">
      <dgm:prSet presAssocID="{F8FFE0B6-6173-4653-824D-FE606E2EDFBF}" presName="quad1" presStyleLbl="node1" presStyleIdx="0" presStyleCnt="4">
        <dgm:presLayoutVars>
          <dgm:chMax val="0"/>
          <dgm:chPref val="0"/>
          <dgm:bulletEnabled val="1"/>
        </dgm:presLayoutVars>
      </dgm:prSet>
      <dgm:spPr/>
    </dgm:pt>
    <dgm:pt modelId="{74E8A97A-C0CA-4314-888B-09D855DCB386}" type="pres">
      <dgm:prSet presAssocID="{F8FFE0B6-6173-4653-824D-FE606E2EDFBF}" presName="quad2" presStyleLbl="node1" presStyleIdx="1" presStyleCnt="4">
        <dgm:presLayoutVars>
          <dgm:chMax val="0"/>
          <dgm:chPref val="0"/>
          <dgm:bulletEnabled val="1"/>
        </dgm:presLayoutVars>
      </dgm:prSet>
      <dgm:spPr/>
    </dgm:pt>
    <dgm:pt modelId="{3B69B961-FC60-4779-839C-077BD984DBC7}" type="pres">
      <dgm:prSet presAssocID="{F8FFE0B6-6173-4653-824D-FE606E2EDFBF}" presName="quad3" presStyleLbl="node1" presStyleIdx="2" presStyleCnt="4">
        <dgm:presLayoutVars>
          <dgm:chMax val="0"/>
          <dgm:chPref val="0"/>
          <dgm:bulletEnabled val="1"/>
        </dgm:presLayoutVars>
      </dgm:prSet>
      <dgm:spPr/>
    </dgm:pt>
    <dgm:pt modelId="{EF4EA7D1-560F-44EB-8F60-AC539B8D21CC}" type="pres">
      <dgm:prSet presAssocID="{F8FFE0B6-6173-4653-824D-FE606E2EDFBF}" presName="quad4" presStyleLbl="node1" presStyleIdx="3" presStyleCnt="4">
        <dgm:presLayoutVars>
          <dgm:chMax val="0"/>
          <dgm:chPref val="0"/>
          <dgm:bulletEnabled val="1"/>
        </dgm:presLayoutVars>
      </dgm:prSet>
      <dgm:spPr/>
    </dgm:pt>
  </dgm:ptLst>
  <dgm:cxnLst>
    <dgm:cxn modelId="{7CB98904-0DD1-48DD-9139-A94A0C757D13}" srcId="{F8FFE0B6-6173-4653-824D-FE606E2EDFBF}" destId="{174580E8-C647-433C-93FD-DF2EFB50C9A2}" srcOrd="3" destOrd="0" parTransId="{188B6DC3-C0DB-4822-B9B8-5FC7206A6D8E}" sibTransId="{B88D6130-ED4A-450A-A455-106F1DD4BADE}"/>
    <dgm:cxn modelId="{8681820E-4411-4322-90F9-14344E00D1F7}" type="presOf" srcId="{3F5844FA-F9BD-469E-BF23-B50338B23E6A}" destId="{3B69B961-FC60-4779-839C-077BD984DBC7}" srcOrd="0" destOrd="0" presId="urn:microsoft.com/office/officeart/2005/8/layout/matrix3"/>
    <dgm:cxn modelId="{5E504D18-4C2A-4E61-983F-C6CB7A3F10D9}" srcId="{F8FFE0B6-6173-4653-824D-FE606E2EDFBF}" destId="{3F5844FA-F9BD-469E-BF23-B50338B23E6A}" srcOrd="2" destOrd="0" parTransId="{2B33022C-B153-4362-B92F-63F7B0E8057B}" sibTransId="{2A951F22-0721-4C7D-A27D-0BC8C25E9805}"/>
    <dgm:cxn modelId="{9B6A5423-3809-4CA5-BC55-9201FDF9A310}" type="presOf" srcId="{366A12EC-6244-4D37-82A8-7743E1D62259}" destId="{433A0E22-EF99-4C51-8CFD-72B9565EB10B}" srcOrd="0" destOrd="0" presId="urn:microsoft.com/office/officeart/2005/8/layout/matrix3"/>
    <dgm:cxn modelId="{A28A722C-0115-4C73-A40C-B159F9FC1CA7}" type="presOf" srcId="{013FDC6F-885E-4F87-82AF-3AEDC52B5F25}" destId="{74E8A97A-C0CA-4314-888B-09D855DCB386}" srcOrd="0" destOrd="0" presId="urn:microsoft.com/office/officeart/2005/8/layout/matrix3"/>
    <dgm:cxn modelId="{886E0232-5E7C-41FA-AB7F-BB5CD9144FEA}" srcId="{F8FFE0B6-6173-4653-824D-FE606E2EDFBF}" destId="{013FDC6F-885E-4F87-82AF-3AEDC52B5F25}" srcOrd="1" destOrd="0" parTransId="{E008505B-29F1-4598-B654-F7453B80A80A}" sibTransId="{DE4560DE-12DB-497A-A3FF-237CA8A865CE}"/>
    <dgm:cxn modelId="{20F21A39-4489-4395-A088-ACE643AAD159}" type="presOf" srcId="{F8FFE0B6-6173-4653-824D-FE606E2EDFBF}" destId="{B5148CB0-70CE-4E79-B1B6-36786B7C8BC4}" srcOrd="0" destOrd="0" presId="urn:microsoft.com/office/officeart/2005/8/layout/matrix3"/>
    <dgm:cxn modelId="{6CE75E4C-DC31-4980-839C-FC2A1E102974}" type="presOf" srcId="{174580E8-C647-433C-93FD-DF2EFB50C9A2}" destId="{EF4EA7D1-560F-44EB-8F60-AC539B8D21CC}" srcOrd="0" destOrd="0" presId="urn:microsoft.com/office/officeart/2005/8/layout/matrix3"/>
    <dgm:cxn modelId="{590E23C3-8A24-4DB8-B9D8-F9B7EB104326}" srcId="{F8FFE0B6-6173-4653-824D-FE606E2EDFBF}" destId="{366A12EC-6244-4D37-82A8-7743E1D62259}" srcOrd="0" destOrd="0" parTransId="{DC8999FC-D129-46B1-8C13-EF8E149A52C7}" sibTransId="{9A2EB64E-9952-4559-A207-BF185F4126D0}"/>
    <dgm:cxn modelId="{F9440C58-E828-4C72-AA50-0C9E63424001}" type="presParOf" srcId="{B5148CB0-70CE-4E79-B1B6-36786B7C8BC4}" destId="{13A7CAD7-010D-47F6-8018-E67D4351BD9B}" srcOrd="0" destOrd="0" presId="urn:microsoft.com/office/officeart/2005/8/layout/matrix3"/>
    <dgm:cxn modelId="{A2D19D3E-0553-486E-A814-E060F900882A}" type="presParOf" srcId="{B5148CB0-70CE-4E79-B1B6-36786B7C8BC4}" destId="{433A0E22-EF99-4C51-8CFD-72B9565EB10B}" srcOrd="1" destOrd="0" presId="urn:microsoft.com/office/officeart/2005/8/layout/matrix3"/>
    <dgm:cxn modelId="{52C81237-2CD2-4042-9138-086968FEF3D7}" type="presParOf" srcId="{B5148CB0-70CE-4E79-B1B6-36786B7C8BC4}" destId="{74E8A97A-C0CA-4314-888B-09D855DCB386}" srcOrd="2" destOrd="0" presId="urn:microsoft.com/office/officeart/2005/8/layout/matrix3"/>
    <dgm:cxn modelId="{848DDBD1-6C05-4FA3-B841-FC4F7ED8B39D}" type="presParOf" srcId="{B5148CB0-70CE-4E79-B1B6-36786B7C8BC4}" destId="{3B69B961-FC60-4779-839C-077BD984DBC7}" srcOrd="3" destOrd="0" presId="urn:microsoft.com/office/officeart/2005/8/layout/matrix3"/>
    <dgm:cxn modelId="{B6E9CEA8-3FB5-4005-B24E-2D71AD39412D}" type="presParOf" srcId="{B5148CB0-70CE-4E79-B1B6-36786B7C8BC4}" destId="{EF4EA7D1-560F-44EB-8F60-AC539B8D21C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B50AA-B4E7-4654-B3BC-5E5AB88BE9E9}">
      <dsp:nvSpPr>
        <dsp:cNvPr id="0" name=""/>
        <dsp:cNvSpPr/>
      </dsp:nvSpPr>
      <dsp:spPr>
        <a:xfrm>
          <a:off x="0" y="0"/>
          <a:ext cx="5931099" cy="1218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F0974-BAD7-46D1-AA35-D90D8E53C924}">
      <dsp:nvSpPr>
        <dsp:cNvPr id="0" name=""/>
        <dsp:cNvSpPr/>
      </dsp:nvSpPr>
      <dsp:spPr>
        <a:xfrm>
          <a:off x="368512" y="274620"/>
          <a:ext cx="670022" cy="6700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9BD8C1-BF9D-4CDE-AC40-99FE3297E008}">
      <dsp:nvSpPr>
        <dsp:cNvPr id="0" name=""/>
        <dsp:cNvSpPr/>
      </dsp:nvSpPr>
      <dsp:spPr>
        <a:xfrm>
          <a:off x="1407046" y="520"/>
          <a:ext cx="4524052" cy="1218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929" tIns="128929" rIns="128929" bIns="128929" numCol="1" spcCol="1270" anchor="ctr" anchorCtr="0">
          <a:noAutofit/>
        </a:bodyPr>
        <a:lstStyle/>
        <a:p>
          <a:pPr marL="0" lvl="0" indent="0" algn="l" defTabSz="666750">
            <a:lnSpc>
              <a:spcPct val="90000"/>
            </a:lnSpc>
            <a:spcBef>
              <a:spcPct val="0"/>
            </a:spcBef>
            <a:spcAft>
              <a:spcPct val="35000"/>
            </a:spcAft>
            <a:buNone/>
          </a:pPr>
          <a:r>
            <a:rPr lang="en-US" sz="1500" kern="1200" dirty="0"/>
            <a:t>Initial and additional licensure programs are comprised of blended or online courses, and pre-student teaching experiences that prepare students for the daily rigors of student teaching, and ultimately, teaching.</a:t>
          </a:r>
        </a:p>
      </dsp:txBody>
      <dsp:txXfrm>
        <a:off x="1407046" y="520"/>
        <a:ext cx="4524052" cy="1218222"/>
      </dsp:txXfrm>
    </dsp:sp>
    <dsp:sp modelId="{44195DDC-B1C6-446F-9D1A-018911278079}">
      <dsp:nvSpPr>
        <dsp:cNvPr id="0" name=""/>
        <dsp:cNvSpPr/>
      </dsp:nvSpPr>
      <dsp:spPr>
        <a:xfrm>
          <a:off x="0" y="1523298"/>
          <a:ext cx="5931099" cy="1218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BA5F75-F66B-4D34-908A-0DAB97F59B13}">
      <dsp:nvSpPr>
        <dsp:cNvPr id="0" name=""/>
        <dsp:cNvSpPr/>
      </dsp:nvSpPr>
      <dsp:spPr>
        <a:xfrm>
          <a:off x="368512" y="1797398"/>
          <a:ext cx="670022" cy="6700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B70006-781C-43B1-B06D-A72C86398928}">
      <dsp:nvSpPr>
        <dsp:cNvPr id="0" name=""/>
        <dsp:cNvSpPr/>
      </dsp:nvSpPr>
      <dsp:spPr>
        <a:xfrm>
          <a:off x="1407046" y="1523298"/>
          <a:ext cx="4524052" cy="1218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929" tIns="128929" rIns="128929" bIns="128929" numCol="1" spcCol="1270" anchor="ctr" anchorCtr="0">
          <a:noAutofit/>
        </a:bodyPr>
        <a:lstStyle/>
        <a:p>
          <a:pPr marL="0" lvl="0" indent="0" algn="l" defTabSz="666750">
            <a:lnSpc>
              <a:spcPct val="90000"/>
            </a:lnSpc>
            <a:spcBef>
              <a:spcPct val="0"/>
            </a:spcBef>
            <a:spcAft>
              <a:spcPct val="35000"/>
            </a:spcAft>
            <a:buNone/>
          </a:pPr>
          <a:r>
            <a:rPr lang="en-US" sz="1500" kern="1200" dirty="0"/>
            <a:t>Programs are approved by the Wisconsin Department of Public Instruction.</a:t>
          </a:r>
        </a:p>
      </dsp:txBody>
      <dsp:txXfrm>
        <a:off x="1407046" y="1523298"/>
        <a:ext cx="4524052" cy="1218222"/>
      </dsp:txXfrm>
    </dsp:sp>
    <dsp:sp modelId="{5E71E631-B7E8-4A6D-9AE9-5E555115442B}">
      <dsp:nvSpPr>
        <dsp:cNvPr id="0" name=""/>
        <dsp:cNvSpPr/>
      </dsp:nvSpPr>
      <dsp:spPr>
        <a:xfrm>
          <a:off x="0" y="3046076"/>
          <a:ext cx="5931099" cy="1218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44AE91-0E8F-4811-BD55-D39175DECF92}">
      <dsp:nvSpPr>
        <dsp:cNvPr id="0" name=""/>
        <dsp:cNvSpPr/>
      </dsp:nvSpPr>
      <dsp:spPr>
        <a:xfrm>
          <a:off x="368512" y="3320176"/>
          <a:ext cx="670022" cy="6700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2C766C-782C-4A0E-88AE-71D03DEEBEC9}">
      <dsp:nvSpPr>
        <dsp:cNvPr id="0" name=""/>
        <dsp:cNvSpPr/>
      </dsp:nvSpPr>
      <dsp:spPr>
        <a:xfrm>
          <a:off x="1407046" y="3046076"/>
          <a:ext cx="4524052" cy="1218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929" tIns="128929" rIns="128929" bIns="128929" numCol="1" spcCol="1270" anchor="ctr" anchorCtr="0">
          <a:noAutofit/>
        </a:bodyPr>
        <a:lstStyle/>
        <a:p>
          <a:pPr marL="0" lvl="0" indent="0" algn="l" defTabSz="666750">
            <a:lnSpc>
              <a:spcPct val="90000"/>
            </a:lnSpc>
            <a:spcBef>
              <a:spcPct val="0"/>
            </a:spcBef>
            <a:spcAft>
              <a:spcPct val="35000"/>
            </a:spcAft>
            <a:buNone/>
          </a:pPr>
          <a:r>
            <a:rPr lang="en-US" sz="1500" kern="1200" dirty="0"/>
            <a:t>All courses are accredited through Saint Mary’s University of Minnesota.</a:t>
          </a:r>
        </a:p>
      </dsp:txBody>
      <dsp:txXfrm>
        <a:off x="1407046" y="3046076"/>
        <a:ext cx="4524052" cy="12182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AAE29-D310-4311-8A15-04432C6A1FCE}">
      <dsp:nvSpPr>
        <dsp:cNvPr id="0" name=""/>
        <dsp:cNvSpPr/>
      </dsp:nvSpPr>
      <dsp:spPr>
        <a:xfrm>
          <a:off x="2591" y="698608"/>
          <a:ext cx="2056021" cy="1233612"/>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Pupil Development</a:t>
          </a:r>
          <a:r>
            <a:rPr lang="en-US" sz="900" kern="1200" dirty="0"/>
            <a:t>. The teacher understands how pupils grow and develop, recognizing that patterns of learning and development vary individually within and across the cognitive, linguistic, social, emotional, and physical areas. The teacher designs and implements developmentally appropriate and challenging learning experiences for pupils.</a:t>
          </a:r>
        </a:p>
      </dsp:txBody>
      <dsp:txXfrm>
        <a:off x="2591" y="698608"/>
        <a:ext cx="2056021" cy="1233612"/>
      </dsp:txXfrm>
    </dsp:sp>
    <dsp:sp modelId="{3C6A2FA8-9CBC-4C94-85F2-7F7F0C0A6D12}">
      <dsp:nvSpPr>
        <dsp:cNvPr id="0" name=""/>
        <dsp:cNvSpPr/>
      </dsp:nvSpPr>
      <dsp:spPr>
        <a:xfrm>
          <a:off x="2264214" y="698608"/>
          <a:ext cx="2056021" cy="1233612"/>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Learning Differences</a:t>
          </a:r>
          <a:r>
            <a:rPr lang="en-US" sz="900" kern="1200" dirty="0"/>
            <a:t>. The teacher uses his or her understanding of individual pupil differences and diverse cultures and communities to ensure inclusive learning environments that enable each pupil to meet high standards.</a:t>
          </a:r>
        </a:p>
      </dsp:txBody>
      <dsp:txXfrm>
        <a:off x="2264214" y="698608"/>
        <a:ext cx="2056021" cy="1233612"/>
      </dsp:txXfrm>
    </dsp:sp>
    <dsp:sp modelId="{BEBA3FCD-7705-4B42-88B9-4ACEF0DA53D4}">
      <dsp:nvSpPr>
        <dsp:cNvPr id="0" name=""/>
        <dsp:cNvSpPr/>
      </dsp:nvSpPr>
      <dsp:spPr>
        <a:xfrm>
          <a:off x="4525838" y="698608"/>
          <a:ext cx="2056021" cy="1233612"/>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Learning Environments</a:t>
          </a:r>
          <a:r>
            <a:rPr lang="en-US" sz="900" kern="1200" dirty="0"/>
            <a:t>. The teacher works with others to create environments that support individual and collaborative learning, and that encourage positive social interaction, active engagement in learning, and self-motivation.</a:t>
          </a:r>
        </a:p>
      </dsp:txBody>
      <dsp:txXfrm>
        <a:off x="4525838" y="698608"/>
        <a:ext cx="2056021" cy="1233612"/>
      </dsp:txXfrm>
    </dsp:sp>
    <dsp:sp modelId="{84F77468-2532-4752-A771-AC1AAE577587}">
      <dsp:nvSpPr>
        <dsp:cNvPr id="0" name=""/>
        <dsp:cNvSpPr/>
      </dsp:nvSpPr>
      <dsp:spPr>
        <a:xfrm>
          <a:off x="6787461" y="698608"/>
          <a:ext cx="2056021" cy="1233612"/>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Content Knowledge</a:t>
          </a:r>
          <a:r>
            <a:rPr lang="en-US" sz="900" kern="1200" dirty="0"/>
            <a:t>. The teacher understands the central concepts, tools of inquiry, and structures of each discipline he or she teaches. The teacher creates learning experiences that make the discipline accessible and meaningful for pupils to assure mastery of the content.</a:t>
          </a:r>
        </a:p>
      </dsp:txBody>
      <dsp:txXfrm>
        <a:off x="6787461" y="698608"/>
        <a:ext cx="2056021" cy="1233612"/>
      </dsp:txXfrm>
    </dsp:sp>
    <dsp:sp modelId="{D4194568-E429-4255-953D-9ABE0F04B88A}">
      <dsp:nvSpPr>
        <dsp:cNvPr id="0" name=""/>
        <dsp:cNvSpPr/>
      </dsp:nvSpPr>
      <dsp:spPr>
        <a:xfrm>
          <a:off x="2591" y="2137823"/>
          <a:ext cx="2056021" cy="1233612"/>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Application of Content</a:t>
          </a:r>
          <a:r>
            <a:rPr lang="en-US" sz="900" kern="1200" dirty="0"/>
            <a:t>. The teacher understands how to connect concepts and use differing perspectives to engage pupils in critical thinking, creativity, and collaborative problem solving related to authentic local and global issues.</a:t>
          </a:r>
        </a:p>
      </dsp:txBody>
      <dsp:txXfrm>
        <a:off x="2591" y="2137823"/>
        <a:ext cx="2056021" cy="1233612"/>
      </dsp:txXfrm>
    </dsp:sp>
    <dsp:sp modelId="{CFC71A16-CBEF-434D-88DC-F057AE6FB447}">
      <dsp:nvSpPr>
        <dsp:cNvPr id="0" name=""/>
        <dsp:cNvSpPr/>
      </dsp:nvSpPr>
      <dsp:spPr>
        <a:xfrm>
          <a:off x="2264214" y="2137823"/>
          <a:ext cx="2056021" cy="1233612"/>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Assessment</a:t>
          </a:r>
          <a:r>
            <a:rPr lang="en-US" sz="900" kern="1200" dirty="0"/>
            <a:t>. The teacher understands and uses multiple methods of assessment to engage pupils in their own growth, to monitor pupil progress, and to guide the teacher’s and pupil’s decision making.</a:t>
          </a:r>
        </a:p>
      </dsp:txBody>
      <dsp:txXfrm>
        <a:off x="2264214" y="2137823"/>
        <a:ext cx="2056021" cy="1233612"/>
      </dsp:txXfrm>
    </dsp:sp>
    <dsp:sp modelId="{7887166C-836D-4F34-BAF7-5284B59F7998}">
      <dsp:nvSpPr>
        <dsp:cNvPr id="0" name=""/>
        <dsp:cNvSpPr/>
      </dsp:nvSpPr>
      <dsp:spPr>
        <a:xfrm>
          <a:off x="4525838" y="2137823"/>
          <a:ext cx="2056021" cy="1233612"/>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Planning for Instruction</a:t>
          </a:r>
          <a:r>
            <a:rPr lang="en-US" sz="900" kern="1200" dirty="0"/>
            <a:t>. The teacher plans instruction that supports every pupil in meeting rigorous learning goals by drawing upon knowledge of content areas, curriculum, cross-disciplinary skills, pedagogy, pupils, and pupils’ communities.</a:t>
          </a:r>
        </a:p>
      </dsp:txBody>
      <dsp:txXfrm>
        <a:off x="4525838" y="2137823"/>
        <a:ext cx="2056021" cy="1233612"/>
      </dsp:txXfrm>
    </dsp:sp>
    <dsp:sp modelId="{3D023AF2-8926-49CB-8775-C76475110ADA}">
      <dsp:nvSpPr>
        <dsp:cNvPr id="0" name=""/>
        <dsp:cNvSpPr/>
      </dsp:nvSpPr>
      <dsp:spPr>
        <a:xfrm>
          <a:off x="6787461" y="2137823"/>
          <a:ext cx="2056021" cy="1233612"/>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Instructional Strategies</a:t>
          </a:r>
          <a:r>
            <a:rPr lang="en-US" sz="1000" kern="1200" dirty="0"/>
            <a:t>. The teacher understands and uses a variety of instructional strategies to encourage pupils to develop a deep understanding of content areas and their connections, and to develop skills to apply knowledge in a meaningful way.</a:t>
          </a:r>
        </a:p>
      </dsp:txBody>
      <dsp:txXfrm>
        <a:off x="6787461" y="2137823"/>
        <a:ext cx="2056021" cy="1233612"/>
      </dsp:txXfrm>
    </dsp:sp>
    <dsp:sp modelId="{38E806A2-D0AA-4C29-8C76-77B15F23FF11}">
      <dsp:nvSpPr>
        <dsp:cNvPr id="0" name=""/>
        <dsp:cNvSpPr/>
      </dsp:nvSpPr>
      <dsp:spPr>
        <a:xfrm>
          <a:off x="2264214" y="3577038"/>
          <a:ext cx="2056021" cy="1233612"/>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Professional Learning and Ethical Practice</a:t>
          </a:r>
          <a:r>
            <a:rPr lang="en-US" sz="900" kern="1200" dirty="0"/>
            <a:t>. The teacher engages in ongoing professional learning. The teacher uses evidence to continuously evaluate the teacher’s practice, including the effects of the teacher’s choices and actions on pupils, their families, other educators, and the community. The teacher adapts the teacher’s practice to meet the needs of each pupil.</a:t>
          </a:r>
        </a:p>
      </dsp:txBody>
      <dsp:txXfrm>
        <a:off x="2264214" y="3577038"/>
        <a:ext cx="2056021" cy="1233612"/>
      </dsp:txXfrm>
    </dsp:sp>
    <dsp:sp modelId="{3CF270F5-F32B-451D-92AA-6F2B826A4504}">
      <dsp:nvSpPr>
        <dsp:cNvPr id="0" name=""/>
        <dsp:cNvSpPr/>
      </dsp:nvSpPr>
      <dsp:spPr>
        <a:xfrm>
          <a:off x="4525838" y="3577038"/>
          <a:ext cx="2056021" cy="1233612"/>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Leadership and Collaboration</a:t>
          </a:r>
          <a:r>
            <a:rPr lang="en-US" sz="1000" kern="1200" dirty="0"/>
            <a:t>. The teacher seeks appropriate leadership roles and opportunity in order to take responsibility for pupil learning, to collaborate with pupils, their families, educators, and the community, and to advance the profession.</a:t>
          </a:r>
        </a:p>
      </dsp:txBody>
      <dsp:txXfrm>
        <a:off x="4525838" y="3577038"/>
        <a:ext cx="2056021" cy="12336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CC3F2-B559-4249-8476-7E43FD234584}">
      <dsp:nvSpPr>
        <dsp:cNvPr id="0" name=""/>
        <dsp:cNvSpPr/>
      </dsp:nvSpPr>
      <dsp:spPr>
        <a:xfrm>
          <a:off x="0" y="1642"/>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D25264-CE8C-47B5-B8B2-3728C6105210}">
      <dsp:nvSpPr>
        <dsp:cNvPr id="0" name=""/>
        <dsp:cNvSpPr/>
      </dsp:nvSpPr>
      <dsp:spPr>
        <a:xfrm>
          <a:off x="156853" y="273124"/>
          <a:ext cx="457872" cy="4578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690B2F-E148-4112-8B3E-0BD9868494F1}">
      <dsp:nvSpPr>
        <dsp:cNvPr id="0" name=""/>
        <dsp:cNvSpPr/>
      </dsp:nvSpPr>
      <dsp:spPr>
        <a:xfrm>
          <a:off x="961532" y="1642"/>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dirty="0"/>
            <a:t>Educate-WI Supervisor</a:t>
          </a:r>
        </a:p>
      </dsp:txBody>
      <dsp:txXfrm>
        <a:off x="961532" y="1642"/>
        <a:ext cx="3291840" cy="832495"/>
      </dsp:txXfrm>
    </dsp:sp>
    <dsp:sp modelId="{F2BA414F-E6ED-42BB-9E1E-11B22CCEA297}">
      <dsp:nvSpPr>
        <dsp:cNvPr id="0" name=""/>
        <dsp:cNvSpPr/>
      </dsp:nvSpPr>
      <dsp:spPr>
        <a:xfrm>
          <a:off x="4253372" y="1642"/>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Educate-WI Supervisor will schedule observations, conduct evaluations and conference with the student teacher and cooperating teacher.</a:t>
          </a:r>
        </a:p>
      </dsp:txBody>
      <dsp:txXfrm>
        <a:off x="4253372" y="1642"/>
        <a:ext cx="3061827" cy="832495"/>
      </dsp:txXfrm>
    </dsp:sp>
    <dsp:sp modelId="{432CC8BF-E520-4152-B48F-5367D7A5396C}">
      <dsp:nvSpPr>
        <dsp:cNvPr id="0" name=""/>
        <dsp:cNvSpPr/>
      </dsp:nvSpPr>
      <dsp:spPr>
        <a:xfrm>
          <a:off x="0" y="1042261"/>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D47593-70CC-411B-A9F6-B91B9EC50380}">
      <dsp:nvSpPr>
        <dsp:cNvPr id="0" name=""/>
        <dsp:cNvSpPr/>
      </dsp:nvSpPr>
      <dsp:spPr>
        <a:xfrm>
          <a:off x="251829" y="1229573"/>
          <a:ext cx="457872" cy="4578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62C50C-1377-46EA-A1F4-2D5BE7B1C0D3}">
      <dsp:nvSpPr>
        <dsp:cNvPr id="0" name=""/>
        <dsp:cNvSpPr/>
      </dsp:nvSpPr>
      <dsp:spPr>
        <a:xfrm>
          <a:off x="961532" y="1042261"/>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dirty="0"/>
            <a:t>Educate-WI Instructor/Advisor </a:t>
          </a:r>
        </a:p>
      </dsp:txBody>
      <dsp:txXfrm>
        <a:off x="961532" y="1042261"/>
        <a:ext cx="3291840" cy="832495"/>
      </dsp:txXfrm>
    </dsp:sp>
    <dsp:sp modelId="{A40F9CAA-1A7F-4291-80A4-726D703B5F8E}">
      <dsp:nvSpPr>
        <dsp:cNvPr id="0" name=""/>
        <dsp:cNvSpPr/>
      </dsp:nvSpPr>
      <dsp:spPr>
        <a:xfrm>
          <a:off x="4253372" y="1042261"/>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instructor/advisor will be available to support the student teacher, cooperating teacher and supervisor as needed throughout the student teaching semester.</a:t>
          </a:r>
        </a:p>
      </dsp:txBody>
      <dsp:txXfrm>
        <a:off x="4253372" y="1042261"/>
        <a:ext cx="3061827" cy="832495"/>
      </dsp:txXfrm>
    </dsp:sp>
    <dsp:sp modelId="{D1324BC6-60E8-431F-9EE0-C9A3FA3C2805}">
      <dsp:nvSpPr>
        <dsp:cNvPr id="0" name=""/>
        <dsp:cNvSpPr/>
      </dsp:nvSpPr>
      <dsp:spPr>
        <a:xfrm>
          <a:off x="0" y="2092038"/>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739047-1043-46A1-BEE3-F8A90491F49D}">
      <dsp:nvSpPr>
        <dsp:cNvPr id="0" name=""/>
        <dsp:cNvSpPr/>
      </dsp:nvSpPr>
      <dsp:spPr>
        <a:xfrm>
          <a:off x="251829" y="2270192"/>
          <a:ext cx="457872" cy="4578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FD9839-4AF9-41DA-9A56-B1E7520EB582}">
      <dsp:nvSpPr>
        <dsp:cNvPr id="0" name=""/>
        <dsp:cNvSpPr/>
      </dsp:nvSpPr>
      <dsp:spPr>
        <a:xfrm>
          <a:off x="961532" y="2082880"/>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dirty="0"/>
            <a:t>Program Administrator</a:t>
          </a:r>
        </a:p>
      </dsp:txBody>
      <dsp:txXfrm>
        <a:off x="961532" y="2082880"/>
        <a:ext cx="3291840" cy="832495"/>
      </dsp:txXfrm>
    </dsp:sp>
    <dsp:sp modelId="{70A70B7E-6616-49CD-BBE0-8363B881ECC2}">
      <dsp:nvSpPr>
        <dsp:cNvPr id="0" name=""/>
        <dsp:cNvSpPr/>
      </dsp:nvSpPr>
      <dsp:spPr>
        <a:xfrm>
          <a:off x="4253372" y="2082880"/>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program administrator is available to answer any questions regarding the student teaching placement and general requirements. </a:t>
          </a:r>
        </a:p>
      </dsp:txBody>
      <dsp:txXfrm>
        <a:off x="4253372" y="2082880"/>
        <a:ext cx="3061827" cy="832495"/>
      </dsp:txXfrm>
    </dsp:sp>
    <dsp:sp modelId="{CB6EE349-B62B-456D-8F34-3051EBF18B3B}">
      <dsp:nvSpPr>
        <dsp:cNvPr id="0" name=""/>
        <dsp:cNvSpPr/>
      </dsp:nvSpPr>
      <dsp:spPr>
        <a:xfrm>
          <a:off x="0" y="3123500"/>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55E82-3CE6-493B-9700-C6645AAFDDF2}">
      <dsp:nvSpPr>
        <dsp:cNvPr id="0" name=""/>
        <dsp:cNvSpPr/>
      </dsp:nvSpPr>
      <dsp:spPr>
        <a:xfrm>
          <a:off x="251829" y="3310811"/>
          <a:ext cx="457872" cy="45787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414C3F-45CD-4D25-B431-8C280EFE903F}">
      <dsp:nvSpPr>
        <dsp:cNvPr id="0" name=""/>
        <dsp:cNvSpPr/>
      </dsp:nvSpPr>
      <dsp:spPr>
        <a:xfrm>
          <a:off x="961532" y="3123500"/>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a:t>Program </a:t>
          </a:r>
          <a:r>
            <a:rPr lang="en-US" sz="2200" kern="1200" dirty="0"/>
            <a:t>Director</a:t>
          </a:r>
        </a:p>
      </dsp:txBody>
      <dsp:txXfrm>
        <a:off x="961532" y="3123500"/>
        <a:ext cx="3291840" cy="832495"/>
      </dsp:txXfrm>
    </dsp:sp>
    <dsp:sp modelId="{B5468187-89FC-44D0-8454-A10BB7C3B31D}">
      <dsp:nvSpPr>
        <dsp:cNvPr id="0" name=""/>
        <dsp:cNvSpPr/>
      </dsp:nvSpPr>
      <dsp:spPr>
        <a:xfrm>
          <a:off x="4253372" y="3123500"/>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program director will provide direct support to the team if the student is not demonstrating proficiency. </a:t>
          </a:r>
        </a:p>
      </dsp:txBody>
      <dsp:txXfrm>
        <a:off x="4253372" y="3123500"/>
        <a:ext cx="3061827" cy="8324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7CAD7-010D-47F6-8018-E67D4351BD9B}">
      <dsp:nvSpPr>
        <dsp:cNvPr id="0" name=""/>
        <dsp:cNvSpPr/>
      </dsp:nvSpPr>
      <dsp:spPr>
        <a:xfrm>
          <a:off x="981075" y="0"/>
          <a:ext cx="4743449" cy="4743449"/>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3A0E22-EF99-4C51-8CFD-72B9565EB10B}">
      <dsp:nvSpPr>
        <dsp:cNvPr id="0" name=""/>
        <dsp:cNvSpPr/>
      </dsp:nvSpPr>
      <dsp:spPr>
        <a:xfrm>
          <a:off x="1431702" y="450627"/>
          <a:ext cx="1849945" cy="184994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Linda Maitrejean, Ed.D., Certifying Officer &amp; CEO</a:t>
          </a:r>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linda@educate-wi.com</a:t>
          </a:r>
        </a:p>
      </dsp:txBody>
      <dsp:txXfrm>
        <a:off x="1522009" y="540934"/>
        <a:ext cx="1669331" cy="1669331"/>
      </dsp:txXfrm>
    </dsp:sp>
    <dsp:sp modelId="{74E8A97A-C0CA-4314-888B-09D855DCB386}">
      <dsp:nvSpPr>
        <dsp:cNvPr id="0" name=""/>
        <dsp:cNvSpPr/>
      </dsp:nvSpPr>
      <dsp:spPr>
        <a:xfrm>
          <a:off x="3423951" y="450627"/>
          <a:ext cx="1849945" cy="1849945"/>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Erin Schiltgen,   Program Director</a:t>
          </a:r>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erin@educate-wi.com</a:t>
          </a:r>
        </a:p>
      </dsp:txBody>
      <dsp:txXfrm>
        <a:off x="3514258" y="540934"/>
        <a:ext cx="1669331" cy="1669331"/>
      </dsp:txXfrm>
    </dsp:sp>
    <dsp:sp modelId="{3B69B961-FC60-4779-839C-077BD984DBC7}">
      <dsp:nvSpPr>
        <dsp:cNvPr id="0" name=""/>
        <dsp:cNvSpPr/>
      </dsp:nvSpPr>
      <dsp:spPr>
        <a:xfrm>
          <a:off x="1431702" y="2442876"/>
          <a:ext cx="1849945" cy="184994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Tricia Schlicht,  Program Administrator for Project Teaching &amp; </a:t>
          </a:r>
          <a:r>
            <a:rPr lang="en-US" sz="1300" kern="1200" dirty="0" err="1"/>
            <a:t>WiscAd</a:t>
          </a:r>
          <a:endParaRPr lang="en-US" sz="1300" kern="1200" dirty="0"/>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tricia@educate-wi.com</a:t>
          </a:r>
        </a:p>
      </dsp:txBody>
      <dsp:txXfrm>
        <a:off x="1522009" y="2533183"/>
        <a:ext cx="1669331" cy="1669331"/>
      </dsp:txXfrm>
    </dsp:sp>
    <dsp:sp modelId="{EF4EA7D1-560F-44EB-8F60-AC539B8D21CC}">
      <dsp:nvSpPr>
        <dsp:cNvPr id="0" name=""/>
        <dsp:cNvSpPr/>
      </dsp:nvSpPr>
      <dsp:spPr>
        <a:xfrm>
          <a:off x="3423951" y="2442876"/>
          <a:ext cx="1849945" cy="1849945"/>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Garamond" panose="02020404030301010803"/>
            </a:rPr>
            <a:t>Natalie Butterbrodt,</a:t>
          </a:r>
          <a:r>
            <a:rPr lang="en-US" sz="1300" kern="1200" dirty="0"/>
            <a:t> Program Administrator for 10 Sped</a:t>
          </a:r>
        </a:p>
        <a:p>
          <a:pPr marL="0" lvl="0" indent="0" algn="ctr" defTabSz="577850" rtl="0">
            <a:lnSpc>
              <a:spcPct val="90000"/>
            </a:lnSpc>
            <a:spcBef>
              <a:spcPct val="0"/>
            </a:spcBef>
            <a:spcAft>
              <a:spcPct val="35000"/>
            </a:spcAft>
            <a:buNone/>
          </a:pPr>
          <a:endParaRPr lang="en-US" sz="1300" kern="1200" dirty="0"/>
        </a:p>
        <a:p>
          <a:pPr marL="0" lvl="0" indent="0" algn="ctr" defTabSz="577850" rtl="0">
            <a:lnSpc>
              <a:spcPct val="90000"/>
            </a:lnSpc>
            <a:spcBef>
              <a:spcPct val="0"/>
            </a:spcBef>
            <a:spcAft>
              <a:spcPct val="35000"/>
            </a:spcAft>
            <a:buNone/>
          </a:pPr>
          <a:r>
            <a:rPr lang="en-US" sz="1300" kern="1200" dirty="0">
              <a:latin typeface="Garamond" panose="02020404030301010803"/>
            </a:rPr>
            <a:t>natalie</a:t>
          </a:r>
          <a:r>
            <a:rPr lang="en-US" sz="1300" kern="1200" dirty="0"/>
            <a:t>@educate-wi.com</a:t>
          </a:r>
        </a:p>
      </dsp:txBody>
      <dsp:txXfrm>
        <a:off x="3514258" y="2533183"/>
        <a:ext cx="1669331" cy="166933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3FB268-7359-4839-917F-10DC8D2CFE54}"/>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atin typeface="Arial" charset="0"/>
                <a:ea typeface="ＭＳ Ｐゴシック" charset="-128"/>
              </a:defRPr>
            </a:lvl1pPr>
          </a:lstStyle>
          <a:p>
            <a:pPr>
              <a:defRPr/>
            </a:pPr>
            <a:r>
              <a:rPr lang="en-US"/>
              <a:t>Student Engagement and IEP Considerations</a:t>
            </a:r>
          </a:p>
        </p:txBody>
      </p:sp>
      <p:sp>
        <p:nvSpPr>
          <p:cNvPr id="3" name="Date Placeholder 2">
            <a:extLst>
              <a:ext uri="{FF2B5EF4-FFF2-40B4-BE49-F238E27FC236}">
                <a16:creationId xmlns:a16="http://schemas.microsoft.com/office/drawing/2014/main" id="{E7F122FC-75A2-41BB-B60B-DF8E38C637B8}"/>
              </a:ext>
            </a:extLst>
          </p:cNvPr>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a:defRPr sz="1200">
                <a:latin typeface="Arial" charset="0"/>
                <a:ea typeface="ＭＳ Ｐゴシック" charset="-128"/>
              </a:defRPr>
            </a:lvl1pPr>
          </a:lstStyle>
          <a:p>
            <a:pPr>
              <a:defRPr/>
            </a:pPr>
            <a:fld id="{B5AC4AEB-D7D6-4D37-8535-65D7A8DA240C}" type="datetimeFigureOut">
              <a:rPr lang="en-US"/>
              <a:pPr>
                <a:defRPr/>
              </a:pPr>
              <a:t>9/18/2024</a:t>
            </a:fld>
            <a:endParaRPr lang="en-US" dirty="0"/>
          </a:p>
        </p:txBody>
      </p:sp>
      <p:sp>
        <p:nvSpPr>
          <p:cNvPr id="4" name="Footer Placeholder 3">
            <a:extLst>
              <a:ext uri="{FF2B5EF4-FFF2-40B4-BE49-F238E27FC236}">
                <a16:creationId xmlns:a16="http://schemas.microsoft.com/office/drawing/2014/main" id="{0269514F-251F-4164-B3C5-2C36E85CF339}"/>
              </a:ext>
            </a:extLst>
          </p:cNvPr>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a:defRPr sz="1200">
                <a:latin typeface="Arial"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E27C1D0C-EE56-4E9F-9502-B8DA4D71D392}"/>
              </a:ext>
            </a:extLst>
          </p:cNvPr>
          <p:cNvSpPr>
            <a:spLocks noGrp="1"/>
          </p:cNvSpPr>
          <p:nvPr>
            <p:ph type="sldNum" sz="quarter" idx="3"/>
          </p:nvPr>
        </p:nvSpPr>
        <p:spPr>
          <a:xfrm>
            <a:off x="3970338" y="8829675"/>
            <a:ext cx="3038475" cy="466725"/>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pPr>
              <a:defRPr/>
            </a:pPr>
            <a:fld id="{D841F94A-5F4D-452E-9F1E-8D10CF432B43}"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A11DBE-9443-4901-BBFC-2180871E502C}"/>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cs typeface="+mn-cs"/>
              </a:defRPr>
            </a:lvl1pPr>
          </a:lstStyle>
          <a:p>
            <a:pPr>
              <a:defRPr/>
            </a:pPr>
            <a:r>
              <a:rPr lang="en-US"/>
              <a:t>Student Engagement and IEP Considerations</a:t>
            </a:r>
          </a:p>
        </p:txBody>
      </p:sp>
      <p:sp>
        <p:nvSpPr>
          <p:cNvPr id="3" name="Date Placeholder 2">
            <a:extLst>
              <a:ext uri="{FF2B5EF4-FFF2-40B4-BE49-F238E27FC236}">
                <a16:creationId xmlns:a16="http://schemas.microsoft.com/office/drawing/2014/main" id="{8360E126-C97E-4609-AB69-E4FB3B45CA15}"/>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atin typeface="Calibri" pitchFamily="34" charset="0"/>
                <a:ea typeface="ＭＳ Ｐゴシック" panose="020B0600070205080204" pitchFamily="34" charset="-128"/>
              </a:defRPr>
            </a:lvl1pPr>
          </a:lstStyle>
          <a:p>
            <a:pPr>
              <a:defRPr/>
            </a:pPr>
            <a:fld id="{4EEEC7C1-E883-4782-B9B3-BE482AB60F5D}" type="datetimeFigureOut">
              <a:rPr lang="en-US" altLang="en-US"/>
              <a:pPr>
                <a:defRPr/>
              </a:pPr>
              <a:t>9/18/2024</a:t>
            </a:fld>
            <a:endParaRPr lang="en-US" altLang="en-US" dirty="0"/>
          </a:p>
        </p:txBody>
      </p:sp>
      <p:sp>
        <p:nvSpPr>
          <p:cNvPr id="4" name="Slide Image Placeholder 3">
            <a:extLst>
              <a:ext uri="{FF2B5EF4-FFF2-40B4-BE49-F238E27FC236}">
                <a16:creationId xmlns:a16="http://schemas.microsoft.com/office/drawing/2014/main" id="{7C15F550-E923-4C7B-B294-26EBF5E140AB}"/>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a:extLst>
              <a:ext uri="{FF2B5EF4-FFF2-40B4-BE49-F238E27FC236}">
                <a16:creationId xmlns:a16="http://schemas.microsoft.com/office/drawing/2014/main" id="{C3844AEF-F086-49DA-AB7F-22351641E828}"/>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0E5943E-BBE9-45D1-9019-33AF7153FA5A}"/>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67353B69-1277-44F9-8220-2EC18B56B34D}"/>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DAAEBD3-3F07-4319-BC45-A29FB2196A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E7393-A69F-FAFB-00D1-1F34311AB7B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73D1E6D-BA78-9363-0786-A61312E00513}"/>
              </a:ext>
            </a:extLst>
          </p:cNvPr>
          <p:cNvSpPr>
            <a:spLocks noGrp="1"/>
          </p:cNvSpPr>
          <p:nvPr>
            <p:ph type="subTitle" idx="1"/>
          </p:nvPr>
        </p:nvSpPr>
        <p:spPr>
          <a:xfrm>
            <a:off x="1143000" y="3602037"/>
            <a:ext cx="6858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38357896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B3C4-C90A-C295-7E26-849E2B746C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6B7E98-63E1-ADF8-296F-1A873F86B0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7494741-A670-D4D7-C549-3843F6860220}"/>
              </a:ext>
            </a:extLst>
          </p:cNvPr>
          <p:cNvSpPr/>
          <p:nvPr userDrawn="1"/>
        </p:nvSpPr>
        <p:spPr>
          <a:xfrm>
            <a:off x="0" y="0"/>
            <a:ext cx="9144000" cy="6858000"/>
          </a:xfrm>
          <a:prstGeom prst="rect">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301071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A7D28-0A78-D9C0-77DE-E3EBDC0519F6}"/>
              </a:ext>
            </a:extLst>
          </p:cNvPr>
          <p:cNvSpPr>
            <a:spLocks noGrp="1"/>
          </p:cNvSpPr>
          <p:nvPr>
            <p:ph type="title"/>
          </p:nvPr>
        </p:nvSpPr>
        <p:spPr>
          <a:xfrm>
            <a:off x="623888" y="1709740"/>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5B6BBC1-EA46-2D1D-E79F-6FE1383CC74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7914233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4A094-B19A-8396-28D2-86896CE3EA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8A3AEF-AFCF-B986-F830-E3C875162E8F}"/>
              </a:ext>
            </a:extLst>
          </p:cNvPr>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4D59C9-AD37-14C3-4292-955C4834F216}"/>
              </a:ext>
            </a:extLst>
          </p:cNvPr>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105296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4FE95-0F95-780A-4866-D25D975814B8}"/>
              </a:ext>
            </a:extLst>
          </p:cNvPr>
          <p:cNvSpPr>
            <a:spLocks noGrp="1"/>
          </p:cNvSpPr>
          <p:nvPr>
            <p:ph type="title"/>
          </p:nvPr>
        </p:nvSpPr>
        <p:spPr>
          <a:xfrm>
            <a:off x="629841"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F227BE-0A81-156F-6503-8EFF655F634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57FDC75-78A7-886C-1DD1-4FCCBC7AAE3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ED5E02-EC67-4D9B-C35D-F228091C40C4}"/>
              </a:ext>
            </a:extLst>
          </p:cNvPr>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86FC61A-7DE6-FFF7-A209-93CFA7F9B92A}"/>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643801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20B2-6DCA-5208-98C7-D5BCBB0F32D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5097452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2003678-409B-FA27-C661-B3EB53761B70}"/>
              </a:ext>
            </a:extLst>
          </p:cNvPr>
          <p:cNvPicPr>
            <a:picLocks noChangeAspect="1" noChangeArrowheads="1"/>
          </p:cNvPicPr>
          <p:nvPr userDrawn="1"/>
        </p:nvPicPr>
        <p:blipFill>
          <a:blip r:embed="rId2">
            <a:alphaModFix amt="50000"/>
            <a:extLst>
              <a:ext uri="{28A0092B-C50C-407E-A947-70E740481C1C}">
                <a14:useLocalDpi xmlns:a14="http://schemas.microsoft.com/office/drawing/2010/main" val="0"/>
              </a:ext>
            </a:extLst>
          </a:blip>
          <a:srcRect/>
          <a:stretch>
            <a:fillRect/>
          </a:stretch>
        </p:blipFill>
        <p:spPr bwMode="auto">
          <a:xfrm>
            <a:off x="2171700" y="966089"/>
            <a:ext cx="4607720" cy="5060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277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BBE71-68B2-B4EF-041A-987C1D1279B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3F02F51-3C37-8CD0-A480-559B031226A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7F4059-886D-73E7-F870-22B5894914C1}"/>
              </a:ext>
            </a:extLst>
          </p:cNvPr>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98692756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reserve="1">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34300" y="1233367"/>
            <a:ext cx="7075500" cy="1546400"/>
          </a:xfrm>
          <a:prstGeom prst="rect">
            <a:avLst/>
          </a:prstGeom>
        </p:spPr>
        <p:txBody>
          <a:bodyPr spcFirstLastPara="1" wrap="square" lIns="0" tIns="0" rIns="0" bIns="0" anchor="t" anchorCtr="0">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a:r>
              <a:rPr lang="en-US"/>
              <a:t>Click to edit Master title style</a:t>
            </a:r>
            <a:endParaRPr/>
          </a:p>
        </p:txBody>
      </p:sp>
    </p:spTree>
    <p:extLst>
      <p:ext uri="{BB962C8B-B14F-4D97-AF65-F5344CB8AC3E}">
        <p14:creationId xmlns:p14="http://schemas.microsoft.com/office/powerpoint/2010/main" val="1215253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7221-1BE2-E424-5B8A-75071762829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32340DB-8FD9-9876-D75B-FB272A798E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CDDD2AD2-ED9D-8C1E-CE2E-969760F4FA3B}"/>
              </a:ext>
            </a:extLst>
          </p:cNvPr>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Content Placeholder 5">
            <a:extLst>
              <a:ext uri="{FF2B5EF4-FFF2-40B4-BE49-F238E27FC236}">
                <a16:creationId xmlns:a16="http://schemas.microsoft.com/office/drawing/2014/main" id="{7B8FE91B-FD60-C482-A0C2-0FCD8D927A4C}"/>
              </a:ext>
            </a:extLst>
          </p:cNvPr>
          <p:cNvSpPr>
            <a:spLocks noGrp="1"/>
          </p:cNvSpPr>
          <p:nvPr>
            <p:ph sz="quarter" idx="10"/>
          </p:nvPr>
        </p:nvSpPr>
        <p:spPr>
          <a:xfrm>
            <a:off x="4637088" y="4095751"/>
            <a:ext cx="914400" cy="121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825523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02D2-E24F-49D7-EBCF-A88BFF6E12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28B67-A0CA-BAB7-E433-B637EF492D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245352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AC368-64D9-AB73-7139-DD08187B2BD8}"/>
              </a:ext>
            </a:extLst>
          </p:cNvPr>
          <p:cNvSpPr>
            <a:spLocks noGrp="1"/>
          </p:cNvSpPr>
          <p:nvPr>
            <p:ph type="title" orient="vert"/>
          </p:nvPr>
        </p:nvSpPr>
        <p:spPr>
          <a:xfrm>
            <a:off x="6543676" y="365126"/>
            <a:ext cx="1971675"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246C35-4885-EBC6-DBCF-CE8135CEFA1B}"/>
              </a:ext>
            </a:extLst>
          </p:cNvPr>
          <p:cNvSpPr>
            <a:spLocks noGrp="1"/>
          </p:cNvSpPr>
          <p:nvPr>
            <p:ph type="body" orient="vert" idx="1"/>
          </p:nvPr>
        </p:nvSpPr>
        <p:spPr>
          <a:xfrm>
            <a:off x="628651" y="365126"/>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732501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reserve="1">
  <p:cSld name="Title + 2 columns">
    <p:spTree>
      <p:nvGrpSpPr>
        <p:cNvPr id="1" name="Shape 38"/>
        <p:cNvGrpSpPr/>
        <p:nvPr/>
      </p:nvGrpSpPr>
      <p:grpSpPr>
        <a:xfrm>
          <a:off x="0" y="0"/>
          <a:ext cx="0" cy="0"/>
          <a:chOff x="0" y="0"/>
          <a:chExt cx="0" cy="0"/>
        </a:xfrm>
      </p:grpSpPr>
      <p:sp>
        <p:nvSpPr>
          <p:cNvPr id="42" name="Google Shape;42;p6"/>
          <p:cNvSpPr txBox="1">
            <a:spLocks noGrp="1"/>
          </p:cNvSpPr>
          <p:nvPr>
            <p:ph type="title"/>
          </p:nvPr>
        </p:nvSpPr>
        <p:spPr>
          <a:xfrm>
            <a:off x="737850" y="690033"/>
            <a:ext cx="60345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43" name="Google Shape;43;p6"/>
          <p:cNvSpPr txBox="1">
            <a:spLocks noGrp="1"/>
          </p:cNvSpPr>
          <p:nvPr>
            <p:ph type="body" idx="1"/>
          </p:nvPr>
        </p:nvSpPr>
        <p:spPr>
          <a:xfrm>
            <a:off x="737850" y="1967600"/>
            <a:ext cx="2891700" cy="3915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pPr lvl="0"/>
            <a:r>
              <a:rPr lang="en-US"/>
              <a:t>Click to edit Master text styles</a:t>
            </a:r>
          </a:p>
        </p:txBody>
      </p:sp>
      <p:sp>
        <p:nvSpPr>
          <p:cNvPr id="44" name="Google Shape;44;p6"/>
          <p:cNvSpPr txBox="1">
            <a:spLocks noGrp="1"/>
          </p:cNvSpPr>
          <p:nvPr>
            <p:ph type="body" idx="2"/>
          </p:nvPr>
        </p:nvSpPr>
        <p:spPr>
          <a:xfrm>
            <a:off x="3955979" y="1967600"/>
            <a:ext cx="2891700" cy="3915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pPr lvl="0"/>
            <a:r>
              <a:rPr lang="en-US"/>
              <a:t>Click to edit Master text styles</a:t>
            </a:r>
          </a:p>
        </p:txBody>
      </p:sp>
      <p:sp>
        <p:nvSpPr>
          <p:cNvPr id="45" name="Google Shape;45;p6"/>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668547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bottom waves" preserve="1">
  <p:cSld name="Blank bottom waves">
    <p:spTree>
      <p:nvGrpSpPr>
        <p:cNvPr id="1" name="Shape 72"/>
        <p:cNvGrpSpPr/>
        <p:nvPr/>
      </p:nvGrpSpPr>
      <p:grpSpPr>
        <a:xfrm>
          <a:off x="0" y="0"/>
          <a:ext cx="0" cy="0"/>
          <a:chOff x="0" y="0"/>
          <a:chExt cx="0" cy="0"/>
        </a:xfrm>
      </p:grpSpPr>
      <p:sp>
        <p:nvSpPr>
          <p:cNvPr id="77" name="Google Shape;77;p11"/>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883938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ubtitle" preserve="1">
  <p:cSld name="Sub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034300" y="2111133"/>
            <a:ext cx="6342900" cy="15464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r>
              <a:rPr lang="en-US"/>
              <a:t>Click to edit Master title style</a:t>
            </a:r>
            <a:endParaRPr/>
          </a:p>
        </p:txBody>
      </p:sp>
      <p:sp>
        <p:nvSpPr>
          <p:cNvPr id="17" name="Google Shape;17;p3"/>
          <p:cNvSpPr txBox="1">
            <a:spLocks noGrp="1"/>
          </p:cNvSpPr>
          <p:nvPr>
            <p:ph type="subTitle" idx="1"/>
          </p:nvPr>
        </p:nvSpPr>
        <p:spPr>
          <a:xfrm>
            <a:off x="1034300" y="3786736"/>
            <a:ext cx="63429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2400"/>
              <a:buNone/>
              <a:defRPr>
                <a:solidFill>
                  <a:schemeClr val="accent5"/>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rPr lang="en-US"/>
              <a:t>Click to edit Master subtitle style</a:t>
            </a:r>
            <a:endParaRPr/>
          </a:p>
        </p:txBody>
      </p:sp>
    </p:spTree>
    <p:extLst>
      <p:ext uri="{BB962C8B-B14F-4D97-AF65-F5344CB8AC3E}">
        <p14:creationId xmlns:p14="http://schemas.microsoft.com/office/powerpoint/2010/main" val="1774276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reserve="1">
  <p:cSld name="Quote">
    <p:spTree>
      <p:nvGrpSpPr>
        <p:cNvPr id="1" name="Shape 21"/>
        <p:cNvGrpSpPr/>
        <p:nvPr/>
      </p:nvGrpSpPr>
      <p:grpSpPr>
        <a:xfrm>
          <a:off x="0" y="0"/>
          <a:ext cx="0" cy="0"/>
          <a:chOff x="0" y="0"/>
          <a:chExt cx="0" cy="0"/>
        </a:xfrm>
      </p:grpSpPr>
      <p:sp>
        <p:nvSpPr>
          <p:cNvPr id="28" name="Google Shape;28;p4"/>
          <p:cNvSpPr txBox="1">
            <a:spLocks noGrp="1"/>
          </p:cNvSpPr>
          <p:nvPr>
            <p:ph type="body" idx="1"/>
          </p:nvPr>
        </p:nvSpPr>
        <p:spPr>
          <a:xfrm>
            <a:off x="2038025" y="1968000"/>
            <a:ext cx="5067900" cy="4060000"/>
          </a:xfrm>
          <a:prstGeom prst="rect">
            <a:avLst/>
          </a:prstGeom>
        </p:spPr>
        <p:txBody>
          <a:bodyPr spcFirstLastPara="1" wrap="square" lIns="0" tIns="0" rIns="0" bIns="0" anchor="t" anchorCtr="0">
            <a:noAutofit/>
          </a:bodyPr>
          <a:lstStyle>
            <a:lvl1pPr marL="457200" lvl="0" indent="-431800" algn="ctr" rtl="0">
              <a:spcBef>
                <a:spcPts val="600"/>
              </a:spcBef>
              <a:spcAft>
                <a:spcPts val="0"/>
              </a:spcAft>
              <a:buSzPts val="3200"/>
              <a:buChar char="◦"/>
              <a:defRPr sz="3200" i="1"/>
            </a:lvl1pPr>
            <a:lvl2pPr marL="914400" lvl="1" indent="-431800" algn="ctr" rtl="0">
              <a:spcBef>
                <a:spcPts val="0"/>
              </a:spcBef>
              <a:spcAft>
                <a:spcPts val="0"/>
              </a:spcAft>
              <a:buSzPts val="3200"/>
              <a:buChar char="◦"/>
              <a:defRPr sz="3200" i="1"/>
            </a:lvl2pPr>
            <a:lvl3pPr marL="1371600" lvl="2" indent="-431800" algn="ctr" rtl="0">
              <a:spcBef>
                <a:spcPts val="0"/>
              </a:spcBef>
              <a:spcAft>
                <a:spcPts val="0"/>
              </a:spcAft>
              <a:buSzPts val="3200"/>
              <a:buChar char="◦"/>
              <a:defRPr sz="3200" i="1"/>
            </a:lvl3pPr>
            <a:lvl4pPr marL="1828800" lvl="3" indent="-431800" algn="ctr" rtl="0">
              <a:spcBef>
                <a:spcPts val="0"/>
              </a:spcBef>
              <a:spcAft>
                <a:spcPts val="0"/>
              </a:spcAft>
              <a:buSzPts val="3200"/>
              <a:buChar char="◦"/>
              <a:defRPr sz="3200" i="1"/>
            </a:lvl4pPr>
            <a:lvl5pPr marL="2286000" lvl="4" indent="-431800" algn="ctr" rtl="0">
              <a:spcBef>
                <a:spcPts val="0"/>
              </a:spcBef>
              <a:spcAft>
                <a:spcPts val="0"/>
              </a:spcAft>
              <a:buSzPts val="3200"/>
              <a:buChar char="◦"/>
              <a:defRPr sz="3200" i="1"/>
            </a:lvl5pPr>
            <a:lvl6pPr marL="2743200" lvl="5" indent="-431800" algn="ctr" rtl="0">
              <a:spcBef>
                <a:spcPts val="0"/>
              </a:spcBef>
              <a:spcAft>
                <a:spcPts val="0"/>
              </a:spcAft>
              <a:buSzPts val="3200"/>
              <a:buChar char="◦"/>
              <a:defRPr sz="3200" i="1"/>
            </a:lvl6pPr>
            <a:lvl7pPr marL="3200400" lvl="6" indent="-431800" algn="ctr" rtl="0">
              <a:spcBef>
                <a:spcPts val="0"/>
              </a:spcBef>
              <a:spcAft>
                <a:spcPts val="0"/>
              </a:spcAft>
              <a:buSzPts val="3200"/>
              <a:buChar char="◦"/>
              <a:defRPr sz="3200" i="1"/>
            </a:lvl7pPr>
            <a:lvl8pPr marL="3657600" lvl="7" indent="-431800" algn="ctr" rtl="0">
              <a:spcBef>
                <a:spcPts val="0"/>
              </a:spcBef>
              <a:spcAft>
                <a:spcPts val="0"/>
              </a:spcAft>
              <a:buSzPts val="3200"/>
              <a:buChar char="◦"/>
              <a:defRPr sz="3200" i="1"/>
            </a:lvl8pPr>
            <a:lvl9pPr marL="4114800" lvl="8" indent="-431800" algn="ctr" rtl="0">
              <a:spcBef>
                <a:spcPts val="0"/>
              </a:spcBef>
              <a:spcAft>
                <a:spcPts val="0"/>
              </a:spcAft>
              <a:buSzPts val="3200"/>
              <a:buChar char="◦"/>
              <a:defRPr sz="3200" i="1"/>
            </a:lvl9pPr>
          </a:lstStyle>
          <a:p>
            <a:pPr lvl="0"/>
            <a:r>
              <a:rPr lang="en-US"/>
              <a:t>Click to edit Master text styles</a:t>
            </a:r>
          </a:p>
        </p:txBody>
      </p:sp>
      <p:sp>
        <p:nvSpPr>
          <p:cNvPr id="30" name="Google Shape;30;p4"/>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552025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type="tx" preserve="1">
  <p:cSld name="Title + 1 column">
    <p:spTree>
      <p:nvGrpSpPr>
        <p:cNvPr id="1" name="Shape 31"/>
        <p:cNvGrpSpPr/>
        <p:nvPr/>
      </p:nvGrpSpPr>
      <p:grpSpPr>
        <a:xfrm>
          <a:off x="0" y="0"/>
          <a:ext cx="0" cy="0"/>
          <a:chOff x="0" y="0"/>
          <a:chExt cx="0" cy="0"/>
        </a:xfrm>
      </p:grpSpPr>
      <p:sp>
        <p:nvSpPr>
          <p:cNvPr id="35" name="Google Shape;35;p5"/>
          <p:cNvSpPr txBox="1">
            <a:spLocks noGrp="1"/>
          </p:cNvSpPr>
          <p:nvPr>
            <p:ph type="title"/>
          </p:nvPr>
        </p:nvSpPr>
        <p:spPr>
          <a:xfrm>
            <a:off x="737850" y="690033"/>
            <a:ext cx="60345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36" name="Google Shape;36;p5"/>
          <p:cNvSpPr txBox="1">
            <a:spLocks noGrp="1"/>
          </p:cNvSpPr>
          <p:nvPr>
            <p:ph type="body" idx="1"/>
          </p:nvPr>
        </p:nvSpPr>
        <p:spPr>
          <a:xfrm>
            <a:off x="737850" y="1967600"/>
            <a:ext cx="6034500" cy="40576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pPr lvl="0"/>
            <a:r>
              <a:rPr lang="en-US"/>
              <a:t>Click to edit Master text styles</a:t>
            </a:r>
          </a:p>
        </p:txBody>
      </p:sp>
      <p:sp>
        <p:nvSpPr>
          <p:cNvPr id="37" name="Google Shape;37;p5"/>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606492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3 columns" preserve="1">
  <p:cSld name="Title + 3 columns">
    <p:spTree>
      <p:nvGrpSpPr>
        <p:cNvPr id="1" name="Shape 46"/>
        <p:cNvGrpSpPr/>
        <p:nvPr/>
      </p:nvGrpSpPr>
      <p:grpSpPr>
        <a:xfrm>
          <a:off x="0" y="0"/>
          <a:ext cx="0" cy="0"/>
          <a:chOff x="0" y="0"/>
          <a:chExt cx="0" cy="0"/>
        </a:xfrm>
      </p:grpSpPr>
      <p:sp>
        <p:nvSpPr>
          <p:cNvPr id="50" name="Google Shape;50;p7"/>
          <p:cNvSpPr txBox="1">
            <a:spLocks noGrp="1"/>
          </p:cNvSpPr>
          <p:nvPr>
            <p:ph type="title"/>
          </p:nvPr>
        </p:nvSpPr>
        <p:spPr>
          <a:xfrm>
            <a:off x="737850" y="690033"/>
            <a:ext cx="62841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51" name="Google Shape;51;p7"/>
          <p:cNvSpPr txBox="1">
            <a:spLocks noGrp="1"/>
          </p:cNvSpPr>
          <p:nvPr>
            <p:ph type="body" idx="1"/>
          </p:nvPr>
        </p:nvSpPr>
        <p:spPr>
          <a:xfrm>
            <a:off x="737850"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2" name="Google Shape;52;p7"/>
          <p:cNvSpPr txBox="1">
            <a:spLocks noGrp="1"/>
          </p:cNvSpPr>
          <p:nvPr>
            <p:ph type="body" idx="2"/>
          </p:nvPr>
        </p:nvSpPr>
        <p:spPr>
          <a:xfrm>
            <a:off x="2928612"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3" name="Google Shape;53;p7"/>
          <p:cNvSpPr txBox="1">
            <a:spLocks noGrp="1"/>
          </p:cNvSpPr>
          <p:nvPr>
            <p:ph type="body" idx="3"/>
          </p:nvPr>
        </p:nvSpPr>
        <p:spPr>
          <a:xfrm>
            <a:off x="5119374"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4" name="Google Shape;54;p7"/>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897285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reserve="1">
  <p:cSld name="Caption">
    <p:spTree>
      <p:nvGrpSpPr>
        <p:cNvPr id="1" name="Shape 61"/>
        <p:cNvGrpSpPr/>
        <p:nvPr/>
      </p:nvGrpSpPr>
      <p:grpSpPr>
        <a:xfrm>
          <a:off x="0" y="0"/>
          <a:ext cx="0" cy="0"/>
          <a:chOff x="0" y="0"/>
          <a:chExt cx="0" cy="0"/>
        </a:xfrm>
      </p:grpSpPr>
      <p:sp>
        <p:nvSpPr>
          <p:cNvPr id="65" name="Google Shape;65;p9"/>
          <p:cNvSpPr txBox="1">
            <a:spLocks noGrp="1"/>
          </p:cNvSpPr>
          <p:nvPr>
            <p:ph type="body" idx="1"/>
          </p:nvPr>
        </p:nvSpPr>
        <p:spPr>
          <a:xfrm>
            <a:off x="737850" y="5875067"/>
            <a:ext cx="6236400" cy="692800"/>
          </a:xfrm>
          <a:prstGeom prst="rect">
            <a:avLst/>
          </a:prstGeom>
        </p:spPr>
        <p:txBody>
          <a:bodyPr spcFirstLastPara="1" wrap="square" lIns="0" tIns="0" rIns="0" bIns="0" anchor="t" anchorCtr="0">
            <a:noAutofit/>
          </a:bodyPr>
          <a:lstStyle>
            <a:lvl1pPr marL="457200" lvl="0" indent="-228600" rtl="0">
              <a:spcBef>
                <a:spcPts val="360"/>
              </a:spcBef>
              <a:spcAft>
                <a:spcPts val="0"/>
              </a:spcAft>
              <a:buClr>
                <a:schemeClr val="accent5"/>
              </a:buClr>
              <a:buSzPts val="1800"/>
              <a:buNone/>
              <a:defRPr sz="1800">
                <a:solidFill>
                  <a:schemeClr val="accent5"/>
                </a:solidFill>
              </a:defRPr>
            </a:lvl1pPr>
          </a:lstStyle>
          <a:p>
            <a:pPr lvl="0"/>
            <a:r>
              <a:rPr lang="en-US"/>
              <a:t>Click to edit Master text styles</a:t>
            </a:r>
          </a:p>
        </p:txBody>
      </p:sp>
      <p:sp>
        <p:nvSpPr>
          <p:cNvPr id="66" name="Google Shape;66;p9"/>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853383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981303" y="1962616"/>
            <a:ext cx="3181397" cy="461601"/>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29373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236822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rgbClr val="168DBA"/>
                </a:solidFill>
                <a:latin typeface="Century Gothic"/>
                <a:cs typeface="Century Gothic"/>
              </a:defRPr>
            </a:lvl1pPr>
          </a:lstStyle>
          <a:p>
            <a:endParaRPr/>
          </a:p>
        </p:txBody>
      </p:sp>
      <p:sp>
        <p:nvSpPr>
          <p:cNvPr id="3" name="Holder 3"/>
          <p:cNvSpPr>
            <a:spLocks noGrp="1"/>
          </p:cNvSpPr>
          <p:nvPr>
            <p:ph sz="half" idx="2"/>
          </p:nvPr>
        </p:nvSpPr>
        <p:spPr>
          <a:xfrm>
            <a:off x="457200" y="1577341"/>
            <a:ext cx="3977640" cy="2937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937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140645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2" y="982133"/>
            <a:ext cx="7194549" cy="2954868"/>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7902" y="4343400"/>
            <a:ext cx="7194549"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8149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E9C93-293F-764F-16FC-51761E2B66C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491473-6AF1-3BBE-A208-41D76BA13806}"/>
              </a:ext>
            </a:extLst>
          </p:cNvPr>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2" descr="Image preview">
            <a:extLst>
              <a:ext uri="{FF2B5EF4-FFF2-40B4-BE49-F238E27FC236}">
                <a16:creationId xmlns:a16="http://schemas.microsoft.com/office/drawing/2014/main" id="{97AF4048-D9BA-FC97-06AD-9886E72502FF}"/>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6864100" y="5994523"/>
            <a:ext cx="2195595" cy="634757"/>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EC1B514-B420-49BA-2D69-A97BB9A6DAE8}"/>
              </a:ext>
            </a:extLst>
          </p:cNvPr>
          <p:cNvSpPr/>
          <p:nvPr userDrawn="1"/>
        </p:nvSpPr>
        <p:spPr>
          <a:xfrm>
            <a:off x="0" y="1"/>
            <a:ext cx="9144000" cy="6857935"/>
          </a:xfrm>
          <a:prstGeom prst="rect">
            <a:avLst/>
          </a:prstGeom>
          <a:noFill/>
          <a:ln w="127000" cmpd="sng">
            <a:solidFill>
              <a:schemeClr val="accent1"/>
            </a:solidFill>
            <a:extLst>
              <a:ext uri="{C807C97D-BFC1-408E-A445-0C87EB9F89A2}">
                <ask:lineSketchStyleProps xmlns:ask="http://schemas.microsoft.com/office/drawing/2018/sketchyshapes" sd="1219033472">
                  <a:custGeom>
                    <a:avLst/>
                    <a:gdLst>
                      <a:gd name="connsiteX0" fmla="*/ 0 w 9144000"/>
                      <a:gd name="connsiteY0" fmla="*/ 0 h 5143451"/>
                      <a:gd name="connsiteX1" fmla="*/ 9144000 w 9144000"/>
                      <a:gd name="connsiteY1" fmla="*/ 0 h 5143451"/>
                      <a:gd name="connsiteX2" fmla="*/ 9144000 w 9144000"/>
                      <a:gd name="connsiteY2" fmla="*/ 5143451 h 5143451"/>
                      <a:gd name="connsiteX3" fmla="*/ 0 w 9144000"/>
                      <a:gd name="connsiteY3" fmla="*/ 5143451 h 5143451"/>
                      <a:gd name="connsiteX4" fmla="*/ 0 w 9144000"/>
                      <a:gd name="connsiteY4" fmla="*/ 0 h 514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143451" extrusionOk="0">
                        <a:moveTo>
                          <a:pt x="0" y="0"/>
                        </a:moveTo>
                        <a:cubicBezTo>
                          <a:pt x="2613657" y="118645"/>
                          <a:pt x="5770383" y="116012"/>
                          <a:pt x="9144000" y="0"/>
                        </a:cubicBezTo>
                        <a:cubicBezTo>
                          <a:pt x="9011118" y="1021558"/>
                          <a:pt x="9228951" y="4207192"/>
                          <a:pt x="9144000" y="5143451"/>
                        </a:cubicBezTo>
                        <a:cubicBezTo>
                          <a:pt x="5690229" y="5278051"/>
                          <a:pt x="3865307" y="4986255"/>
                          <a:pt x="0" y="5143451"/>
                        </a:cubicBezTo>
                        <a:cubicBezTo>
                          <a:pt x="-20187" y="2940941"/>
                          <a:pt x="-152480" y="135160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9422347"/>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 id="2147485009" r:id="rId12"/>
    <p:sldLayoutId id="2147485010" r:id="rId13"/>
    <p:sldLayoutId id="2147485011" r:id="rId14"/>
    <p:sldLayoutId id="2147485012" r:id="rId15"/>
    <p:sldLayoutId id="2147485013" r:id="rId16"/>
    <p:sldLayoutId id="2147485014" r:id="rId17"/>
    <p:sldLayoutId id="2147485015" r:id="rId18"/>
    <p:sldLayoutId id="2147485016" r:id="rId19"/>
    <p:sldLayoutId id="2147485017" r:id="rId20"/>
    <p:sldLayoutId id="2147485018" r:id="rId21"/>
    <p:sldLayoutId id="2147485019" r:id="rId22"/>
  </p:sldLayoutIdLst>
  <p:transition>
    <p:fade thruBlk="1"/>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4.xml"/><Relationship Id="rId7" Type="http://schemas.openxmlformats.org/officeDocument/2006/relationships/image" Target="../media/image7.sv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sv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7.sv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E8B31-067E-3B40-99ED-FF779DAB15CE}"/>
              </a:ext>
            </a:extLst>
          </p:cNvPr>
          <p:cNvSpPr>
            <a:spLocks noGrp="1"/>
          </p:cNvSpPr>
          <p:nvPr>
            <p:ph type="ctrTitle"/>
          </p:nvPr>
        </p:nvSpPr>
        <p:spPr>
          <a:xfrm>
            <a:off x="1200150" y="4059211"/>
            <a:ext cx="6743700" cy="948572"/>
          </a:xfrm>
        </p:spPr>
        <p:txBody>
          <a:bodyPr>
            <a:noAutofit/>
          </a:bodyPr>
          <a:lstStyle/>
          <a:p>
            <a:r>
              <a:rPr lang="en-US" sz="4000" dirty="0">
                <a:latin typeface="+mn-lt"/>
              </a:rPr>
              <a:t>COOPERATING TEACHER </a:t>
            </a:r>
            <a:br>
              <a:rPr lang="en-US" sz="4000" dirty="0">
                <a:latin typeface="+mn-lt"/>
              </a:rPr>
            </a:br>
            <a:r>
              <a:rPr lang="en-US" sz="4000" dirty="0">
                <a:latin typeface="+mn-lt"/>
              </a:rPr>
              <a:t>Module 1</a:t>
            </a:r>
          </a:p>
        </p:txBody>
      </p:sp>
      <p:sp>
        <p:nvSpPr>
          <p:cNvPr id="6" name="Subtitle 5"/>
          <p:cNvSpPr>
            <a:spLocks noGrp="1"/>
          </p:cNvSpPr>
          <p:nvPr>
            <p:ph type="subTitle" idx="1"/>
          </p:nvPr>
        </p:nvSpPr>
        <p:spPr>
          <a:xfrm>
            <a:off x="1920240" y="5123652"/>
            <a:ext cx="5303520" cy="402094"/>
          </a:xfrm>
        </p:spPr>
        <p:txBody>
          <a:bodyPr>
            <a:normAutofit/>
          </a:bodyPr>
          <a:lstStyle/>
          <a:p>
            <a:r>
              <a:rPr lang="en-US" sz="1350">
                <a:solidFill>
                  <a:srgbClr val="FFFFFF"/>
                </a:solidFill>
              </a:rPr>
              <a:t>An overview of</a:t>
            </a:r>
            <a:r>
              <a:rPr lang="en-US" sz="1350" b="1">
                <a:solidFill>
                  <a:srgbClr val="FFFFFF"/>
                </a:solidFill>
              </a:rPr>
              <a:t> </a:t>
            </a:r>
            <a:r>
              <a:rPr lang="en-US" sz="1350">
                <a:solidFill>
                  <a:srgbClr val="FFFFFF"/>
                </a:solidFill>
              </a:rPr>
              <a:t>eduCATE-WI Programs</a:t>
            </a:r>
          </a:p>
        </p:txBody>
      </p:sp>
      <p:pic>
        <p:nvPicPr>
          <p:cNvPr id="7" name="Audio 6">
            <a:hlinkClick r:id="" action="ppaction://media"/>
            <a:extLst>
              <a:ext uri="{FF2B5EF4-FFF2-40B4-BE49-F238E27FC236}">
                <a16:creationId xmlns:a16="http://schemas.microsoft.com/office/drawing/2014/main" id="{F844CB3D-6310-4707-9B14-00C82AF33C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34400" y="152400"/>
            <a:ext cx="457200" cy="457200"/>
          </a:xfrm>
          <a:prstGeom prst="rect">
            <a:avLst/>
          </a:prstGeom>
        </p:spPr>
      </p:pic>
      <p:pic>
        <p:nvPicPr>
          <p:cNvPr id="4" name="Picture 2" descr="Image preview">
            <a:extLst>
              <a:ext uri="{FF2B5EF4-FFF2-40B4-BE49-F238E27FC236}">
                <a16:creationId xmlns:a16="http://schemas.microsoft.com/office/drawing/2014/main" id="{10B9CA25-940F-D6A1-37C6-AF53E88E02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9202" y="1600200"/>
            <a:ext cx="6005595" cy="13021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175769"/>
      </p:ext>
    </p:extLst>
  </p:cSld>
  <p:clrMapOvr>
    <a:masterClrMapping/>
  </p:clrMapOvr>
  <mc:AlternateContent xmlns:mc="http://schemas.openxmlformats.org/markup-compatibility/2006" xmlns:p14="http://schemas.microsoft.com/office/powerpoint/2010/main">
    <mc:Choice Requires="p14">
      <p:transition spd="med" p14:dur="700" advTm="6370">
        <p:fade/>
      </p:transition>
    </mc:Choice>
    <mc:Fallback xmlns="">
      <p:transition spd="med" advTm="63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5E437A-24D7-E824-D452-8B34B4320F3A}"/>
              </a:ext>
            </a:extLst>
          </p:cNvPr>
          <p:cNvSpPr txBox="1">
            <a:spLocks/>
          </p:cNvSpPr>
          <p:nvPr/>
        </p:nvSpPr>
        <p:spPr>
          <a:xfrm>
            <a:off x="1198626" y="533400"/>
            <a:ext cx="6746748" cy="891540"/>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dirty="0"/>
              <a:t>Educate-WI Licensure Programs</a:t>
            </a:r>
          </a:p>
        </p:txBody>
      </p:sp>
      <p:sp>
        <p:nvSpPr>
          <p:cNvPr id="5" name="Rectangle 4" descr="Diploma Roll">
            <a:extLst>
              <a:ext uri="{FF2B5EF4-FFF2-40B4-BE49-F238E27FC236}">
                <a16:creationId xmlns:a16="http://schemas.microsoft.com/office/drawing/2014/main" id="{A9776251-C89E-9DD9-4F8D-F08037F964D3}"/>
              </a:ext>
            </a:extLst>
          </p:cNvPr>
          <p:cNvSpPr/>
          <p:nvPr/>
        </p:nvSpPr>
        <p:spPr>
          <a:xfrm>
            <a:off x="1199412" y="1524000"/>
            <a:ext cx="865050" cy="865050"/>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6" name="Rectangle 5" descr="Books">
            <a:extLst>
              <a:ext uri="{FF2B5EF4-FFF2-40B4-BE49-F238E27FC236}">
                <a16:creationId xmlns:a16="http://schemas.microsoft.com/office/drawing/2014/main" id="{DDF879B2-97FC-4E5F-1857-F1135E92713A}"/>
              </a:ext>
            </a:extLst>
          </p:cNvPr>
          <p:cNvSpPr/>
          <p:nvPr/>
        </p:nvSpPr>
        <p:spPr>
          <a:xfrm>
            <a:off x="4139475" y="1524000"/>
            <a:ext cx="865050" cy="865050"/>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7" name="Rectangle 6" descr="Classroom">
            <a:extLst>
              <a:ext uri="{FF2B5EF4-FFF2-40B4-BE49-F238E27FC236}">
                <a16:creationId xmlns:a16="http://schemas.microsoft.com/office/drawing/2014/main" id="{F38742B9-659B-82B9-23E2-09DA2E631311}"/>
              </a:ext>
            </a:extLst>
          </p:cNvPr>
          <p:cNvSpPr/>
          <p:nvPr/>
        </p:nvSpPr>
        <p:spPr>
          <a:xfrm>
            <a:off x="7079538" y="1524000"/>
            <a:ext cx="865050" cy="865050"/>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grpSp>
        <p:nvGrpSpPr>
          <p:cNvPr id="8" name="Group 7">
            <a:extLst>
              <a:ext uri="{FF2B5EF4-FFF2-40B4-BE49-F238E27FC236}">
                <a16:creationId xmlns:a16="http://schemas.microsoft.com/office/drawing/2014/main" id="{B17F9633-CAEF-248B-ED28-27D1D3ECBB2C}"/>
              </a:ext>
            </a:extLst>
          </p:cNvPr>
          <p:cNvGrpSpPr/>
          <p:nvPr/>
        </p:nvGrpSpPr>
        <p:grpSpPr>
          <a:xfrm>
            <a:off x="995001" y="2569997"/>
            <a:ext cx="1273872" cy="554203"/>
            <a:chOff x="651746" y="1763651"/>
            <a:chExt cx="1273872" cy="859003"/>
          </a:xfrm>
        </p:grpSpPr>
        <p:sp>
          <p:nvSpPr>
            <p:cNvPr id="9" name="Rectangle 8">
              <a:extLst>
                <a:ext uri="{FF2B5EF4-FFF2-40B4-BE49-F238E27FC236}">
                  <a16:creationId xmlns:a16="http://schemas.microsoft.com/office/drawing/2014/main" id="{A3229FEC-EDAF-6D64-092A-C359A937B170}"/>
                </a:ext>
              </a:extLst>
            </p:cNvPr>
            <p:cNvSpPr/>
            <p:nvPr/>
          </p:nvSpPr>
          <p:spPr>
            <a:xfrm>
              <a:off x="651746" y="1763651"/>
              <a:ext cx="1273872" cy="85900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TextBox 9">
              <a:extLst>
                <a:ext uri="{FF2B5EF4-FFF2-40B4-BE49-F238E27FC236}">
                  <a16:creationId xmlns:a16="http://schemas.microsoft.com/office/drawing/2014/main" id="{A5A42CF4-5DBC-4BC0-434C-278665B99869}"/>
                </a:ext>
              </a:extLst>
            </p:cNvPr>
            <p:cNvSpPr txBox="1"/>
            <p:nvPr/>
          </p:nvSpPr>
          <p:spPr>
            <a:xfrm>
              <a:off x="651746" y="1763651"/>
              <a:ext cx="1273872" cy="859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333500">
                <a:lnSpc>
                  <a:spcPct val="100000"/>
                </a:lnSpc>
                <a:spcBef>
                  <a:spcPct val="0"/>
                </a:spcBef>
                <a:spcAft>
                  <a:spcPct val="35000"/>
                </a:spcAft>
                <a:buNone/>
                <a:defRPr b="1"/>
              </a:pPr>
              <a:r>
                <a:rPr lang="en-US" sz="3000" kern="1200" dirty="0"/>
                <a:t>10 Sped</a:t>
              </a:r>
            </a:p>
          </p:txBody>
        </p:sp>
      </p:grpSp>
      <p:grpSp>
        <p:nvGrpSpPr>
          <p:cNvPr id="11" name="Group 10">
            <a:extLst>
              <a:ext uri="{FF2B5EF4-FFF2-40B4-BE49-F238E27FC236}">
                <a16:creationId xmlns:a16="http://schemas.microsoft.com/office/drawing/2014/main" id="{665D0934-C819-610C-6119-9F8B615487D2}"/>
              </a:ext>
            </a:extLst>
          </p:cNvPr>
          <p:cNvGrpSpPr/>
          <p:nvPr/>
        </p:nvGrpSpPr>
        <p:grpSpPr>
          <a:xfrm>
            <a:off x="3682410" y="2569997"/>
            <a:ext cx="1779180" cy="1288504"/>
            <a:chOff x="2962378" y="1334141"/>
            <a:chExt cx="1779180" cy="1288504"/>
          </a:xfrm>
        </p:grpSpPr>
        <p:sp>
          <p:nvSpPr>
            <p:cNvPr id="12" name="Rectangle 11">
              <a:extLst>
                <a:ext uri="{FF2B5EF4-FFF2-40B4-BE49-F238E27FC236}">
                  <a16:creationId xmlns:a16="http://schemas.microsoft.com/office/drawing/2014/main" id="{422B7382-EA0B-C42D-328D-D3F45F3D5B47}"/>
                </a:ext>
              </a:extLst>
            </p:cNvPr>
            <p:cNvSpPr/>
            <p:nvPr/>
          </p:nvSpPr>
          <p:spPr>
            <a:xfrm>
              <a:off x="2962378" y="1763642"/>
              <a:ext cx="1779180" cy="85900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3" name="TextBox 12">
              <a:extLst>
                <a:ext uri="{FF2B5EF4-FFF2-40B4-BE49-F238E27FC236}">
                  <a16:creationId xmlns:a16="http://schemas.microsoft.com/office/drawing/2014/main" id="{86D383EF-FD3E-7E8E-367E-A1FC068FBB66}"/>
                </a:ext>
              </a:extLst>
            </p:cNvPr>
            <p:cNvSpPr txBox="1"/>
            <p:nvPr/>
          </p:nvSpPr>
          <p:spPr>
            <a:xfrm>
              <a:off x="2962378" y="1334141"/>
              <a:ext cx="1779180" cy="859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US" sz="3000" kern="1200" dirty="0"/>
                <a:t>Project Teaching</a:t>
              </a:r>
            </a:p>
          </p:txBody>
        </p:sp>
      </p:grpSp>
      <p:grpSp>
        <p:nvGrpSpPr>
          <p:cNvPr id="14" name="Group 13">
            <a:extLst>
              <a:ext uri="{FF2B5EF4-FFF2-40B4-BE49-F238E27FC236}">
                <a16:creationId xmlns:a16="http://schemas.microsoft.com/office/drawing/2014/main" id="{F7831634-B2AF-4A0D-933E-EDECBAE419BB}"/>
              </a:ext>
            </a:extLst>
          </p:cNvPr>
          <p:cNvGrpSpPr/>
          <p:nvPr/>
        </p:nvGrpSpPr>
        <p:grpSpPr>
          <a:xfrm>
            <a:off x="6919679" y="2569997"/>
            <a:ext cx="1259957" cy="859003"/>
            <a:chOff x="6053202" y="1843899"/>
            <a:chExt cx="1259957" cy="859003"/>
          </a:xfrm>
        </p:grpSpPr>
        <p:sp>
          <p:nvSpPr>
            <p:cNvPr id="15" name="Rectangle 14">
              <a:extLst>
                <a:ext uri="{FF2B5EF4-FFF2-40B4-BE49-F238E27FC236}">
                  <a16:creationId xmlns:a16="http://schemas.microsoft.com/office/drawing/2014/main" id="{D338DCA3-94BD-10D2-746D-8CC6E5076D32}"/>
                </a:ext>
              </a:extLst>
            </p:cNvPr>
            <p:cNvSpPr/>
            <p:nvPr/>
          </p:nvSpPr>
          <p:spPr>
            <a:xfrm>
              <a:off x="6053202" y="1843899"/>
              <a:ext cx="1259957" cy="85900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TextBox 15">
              <a:extLst>
                <a:ext uri="{FF2B5EF4-FFF2-40B4-BE49-F238E27FC236}">
                  <a16:creationId xmlns:a16="http://schemas.microsoft.com/office/drawing/2014/main" id="{98DE3A9E-EEE7-8DA2-DD5E-82699FCD380A}"/>
                </a:ext>
              </a:extLst>
            </p:cNvPr>
            <p:cNvSpPr txBox="1"/>
            <p:nvPr/>
          </p:nvSpPr>
          <p:spPr>
            <a:xfrm>
              <a:off x="6053202" y="1843899"/>
              <a:ext cx="1259957" cy="859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333500">
                <a:lnSpc>
                  <a:spcPct val="100000"/>
                </a:lnSpc>
                <a:spcBef>
                  <a:spcPct val="0"/>
                </a:spcBef>
                <a:spcAft>
                  <a:spcPct val="35000"/>
                </a:spcAft>
                <a:buNone/>
                <a:defRPr b="1"/>
              </a:pPr>
              <a:r>
                <a:rPr lang="en-US" sz="3000" kern="1200" dirty="0" err="1"/>
                <a:t>WiscAd</a:t>
              </a:r>
              <a:endParaRPr lang="en-US" sz="3000" kern="1200" dirty="0"/>
            </a:p>
          </p:txBody>
        </p:sp>
      </p:grpSp>
      <p:sp>
        <p:nvSpPr>
          <p:cNvPr id="18" name="TextBox 17">
            <a:extLst>
              <a:ext uri="{FF2B5EF4-FFF2-40B4-BE49-F238E27FC236}">
                <a16:creationId xmlns:a16="http://schemas.microsoft.com/office/drawing/2014/main" id="{B3FE2BA6-FCFF-5242-D2B8-53D68C4ECFC0}"/>
              </a:ext>
            </a:extLst>
          </p:cNvPr>
          <p:cNvSpPr txBox="1"/>
          <p:nvPr/>
        </p:nvSpPr>
        <p:spPr>
          <a:xfrm>
            <a:off x="745974" y="3662987"/>
            <a:ext cx="1771925" cy="1815882"/>
          </a:xfrm>
          <a:prstGeom prst="rect">
            <a:avLst/>
          </a:prstGeom>
          <a:noFill/>
        </p:spPr>
        <p:txBody>
          <a:bodyPr wrap="square">
            <a:spAutoFit/>
          </a:bodyPr>
          <a:lstStyle/>
          <a:p>
            <a:pPr lvl="0" algn="ctr">
              <a:lnSpc>
                <a:spcPct val="100000"/>
              </a:lnSpc>
            </a:pPr>
            <a:r>
              <a:rPr lang="en-US" sz="1600" dirty="0"/>
              <a:t>A certification program for cross-categorical and early childhood teachers of Special Education.</a:t>
            </a:r>
          </a:p>
          <a:p>
            <a:pPr lvl="0" algn="ctr">
              <a:lnSpc>
                <a:spcPct val="100000"/>
              </a:lnSpc>
            </a:pPr>
            <a:endParaRPr lang="en-US" sz="1600" dirty="0"/>
          </a:p>
        </p:txBody>
      </p:sp>
      <p:sp>
        <p:nvSpPr>
          <p:cNvPr id="20" name="TextBox 19">
            <a:extLst>
              <a:ext uri="{FF2B5EF4-FFF2-40B4-BE49-F238E27FC236}">
                <a16:creationId xmlns:a16="http://schemas.microsoft.com/office/drawing/2014/main" id="{804F3399-625F-7455-09A1-706464ED92A4}"/>
              </a:ext>
            </a:extLst>
          </p:cNvPr>
          <p:cNvSpPr txBox="1"/>
          <p:nvPr/>
        </p:nvSpPr>
        <p:spPr>
          <a:xfrm>
            <a:off x="3416038" y="3662987"/>
            <a:ext cx="2311924" cy="2800767"/>
          </a:xfrm>
          <a:prstGeom prst="rect">
            <a:avLst/>
          </a:prstGeom>
          <a:noFill/>
        </p:spPr>
        <p:txBody>
          <a:bodyPr wrap="square">
            <a:spAutoFit/>
          </a:bodyPr>
          <a:lstStyle/>
          <a:p>
            <a:pPr lvl="0" algn="ctr">
              <a:lnSpc>
                <a:spcPct val="100000"/>
              </a:lnSpc>
            </a:pPr>
            <a:r>
              <a:rPr lang="en-US" sz="1600" dirty="0"/>
              <a:t>A certification program for persons with bachelor's degrees in shortage areas: agriculture, art, business, computer science, engineering, English as a second language, family &amp; consumer education, world languages, mathematics, music, sciences, and technology.</a:t>
            </a:r>
          </a:p>
        </p:txBody>
      </p:sp>
      <p:sp>
        <p:nvSpPr>
          <p:cNvPr id="24" name="TextBox 23">
            <a:extLst>
              <a:ext uri="{FF2B5EF4-FFF2-40B4-BE49-F238E27FC236}">
                <a16:creationId xmlns:a16="http://schemas.microsoft.com/office/drawing/2014/main" id="{4491A175-0956-FD99-BBA1-EC67345BC296}"/>
              </a:ext>
            </a:extLst>
          </p:cNvPr>
          <p:cNvSpPr txBox="1"/>
          <p:nvPr/>
        </p:nvSpPr>
        <p:spPr>
          <a:xfrm>
            <a:off x="6355347" y="3662987"/>
            <a:ext cx="2313432" cy="1815882"/>
          </a:xfrm>
          <a:prstGeom prst="rect">
            <a:avLst/>
          </a:prstGeom>
          <a:noFill/>
        </p:spPr>
        <p:txBody>
          <a:bodyPr wrap="square">
            <a:spAutoFit/>
          </a:bodyPr>
          <a:lstStyle/>
          <a:p>
            <a:pPr lvl="0" algn="ctr">
              <a:lnSpc>
                <a:spcPct val="100000"/>
              </a:lnSpc>
            </a:pPr>
            <a:r>
              <a:rPr lang="en-US" sz="1600" dirty="0"/>
              <a:t>A certification program for School Business Administrator, Principal, Director of Instruction, Director of Special Education &amp; Pupil Services, and Superintendent.</a:t>
            </a:r>
          </a:p>
        </p:txBody>
      </p:sp>
      <p:pic>
        <p:nvPicPr>
          <p:cNvPr id="25" name="Audio 2">
            <a:hlinkClick r:id="" action="ppaction://media"/>
            <a:extLst>
              <a:ext uri="{FF2B5EF4-FFF2-40B4-BE49-F238E27FC236}">
                <a16:creationId xmlns:a16="http://schemas.microsoft.com/office/drawing/2014/main" id="{A32BF26F-AF02-17EC-226A-B6919467D7C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40179" y="304800"/>
            <a:ext cx="457200" cy="457200"/>
          </a:xfrm>
          <a:prstGeom prst="rect">
            <a:avLst/>
          </a:prstGeom>
        </p:spPr>
      </p:pic>
    </p:spTree>
    <p:extLst>
      <p:ext uri="{BB962C8B-B14F-4D97-AF65-F5344CB8AC3E}">
        <p14:creationId xmlns:p14="http://schemas.microsoft.com/office/powerpoint/2010/main" val="187253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363"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AE69AD1-1F6D-4B4A-BEBC-56EBA4FEA4C2}"/>
              </a:ext>
            </a:extLst>
          </p:cNvPr>
          <p:cNvGraphicFramePr>
            <a:graphicFrameLocks noGrp="1"/>
          </p:cNvGraphicFramePr>
          <p:nvPr>
            <p:ph idx="1"/>
            <p:extLst>
              <p:ext uri="{D42A27DB-BD31-4B8C-83A1-F6EECF244321}">
                <p14:modId xmlns:p14="http://schemas.microsoft.com/office/powerpoint/2010/main" val="1266402833"/>
              </p:ext>
            </p:extLst>
          </p:nvPr>
        </p:nvGraphicFramePr>
        <p:xfrm>
          <a:off x="1606449" y="1447800"/>
          <a:ext cx="5931099" cy="42648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4A5A72A2-39DC-41C7-82A3-770241BF724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8200" y="255657"/>
            <a:ext cx="457200" cy="457200"/>
          </a:xfrm>
          <a:prstGeom prst="rect">
            <a:avLst/>
          </a:prstGeom>
        </p:spPr>
      </p:pic>
      <p:sp>
        <p:nvSpPr>
          <p:cNvPr id="7" name="TextBox 6">
            <a:extLst>
              <a:ext uri="{FF2B5EF4-FFF2-40B4-BE49-F238E27FC236}">
                <a16:creationId xmlns:a16="http://schemas.microsoft.com/office/drawing/2014/main" id="{4987FE1F-084E-3268-4778-DA1612CCC777}"/>
              </a:ext>
            </a:extLst>
          </p:cNvPr>
          <p:cNvSpPr txBox="1"/>
          <p:nvPr/>
        </p:nvSpPr>
        <p:spPr>
          <a:xfrm>
            <a:off x="2240303" y="484257"/>
            <a:ext cx="4663393" cy="707886"/>
          </a:xfrm>
          <a:prstGeom prst="rect">
            <a:avLst/>
          </a:prstGeom>
          <a:noFill/>
        </p:spPr>
        <p:txBody>
          <a:bodyPr wrap="none" rtlCol="0">
            <a:spAutoFit/>
          </a:bodyPr>
          <a:lstStyle/>
          <a:p>
            <a:r>
              <a:rPr lang="en-US" sz="4000" dirty="0"/>
              <a:t>Educate-WI Programs</a:t>
            </a:r>
          </a:p>
        </p:txBody>
      </p:sp>
    </p:spTree>
    <p:extLst>
      <p:ext uri="{BB962C8B-B14F-4D97-AF65-F5344CB8AC3E}">
        <p14:creationId xmlns:p14="http://schemas.microsoft.com/office/powerpoint/2010/main" val="2881523522"/>
      </p:ext>
    </p:extLst>
  </p:cSld>
  <p:clrMapOvr>
    <a:masterClrMapping/>
  </p:clrMapOvr>
  <mc:AlternateContent xmlns:mc="http://schemas.openxmlformats.org/markup-compatibility/2006" xmlns:p14="http://schemas.microsoft.com/office/powerpoint/2010/main">
    <mc:Choice Requires="p14">
      <p:transition spd="med" p14:dur="700" advTm="30124">
        <p:fade/>
      </p:transition>
    </mc:Choice>
    <mc:Fallback xmlns="">
      <p:transition spd="med" advTm="301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8383" y="914400"/>
            <a:ext cx="4306960" cy="891540"/>
          </a:xfrm>
          <a:solidFill>
            <a:srgbClr val="FFFFFF"/>
          </a:solidFill>
        </p:spPr>
        <p:txBody>
          <a:bodyPr>
            <a:normAutofit/>
          </a:bodyPr>
          <a:lstStyle/>
          <a:p>
            <a:r>
              <a:rPr lang="en-US" sz="4000" dirty="0"/>
              <a:t>Cooperating Teacher</a:t>
            </a:r>
          </a:p>
        </p:txBody>
      </p:sp>
      <p:sp>
        <p:nvSpPr>
          <p:cNvPr id="3" name="Content Placeholder 2"/>
          <p:cNvSpPr>
            <a:spLocks noGrp="1"/>
          </p:cNvSpPr>
          <p:nvPr>
            <p:ph idx="1"/>
          </p:nvPr>
        </p:nvSpPr>
        <p:spPr>
          <a:xfrm>
            <a:off x="1279546" y="2438400"/>
            <a:ext cx="6584634" cy="2159442"/>
          </a:xfrm>
        </p:spPr>
        <p:txBody>
          <a:bodyPr>
            <a:noAutofit/>
          </a:bodyPr>
          <a:lstStyle/>
          <a:p>
            <a:pPr>
              <a:lnSpc>
                <a:spcPct val="90000"/>
              </a:lnSpc>
            </a:pPr>
            <a:r>
              <a:rPr lang="en-US" sz="2200" dirty="0">
                <a:solidFill>
                  <a:srgbClr val="404040"/>
                </a:solidFill>
              </a:rPr>
              <a:t>Thank you for serving as a cooperating teacher - this is an excellent way to give back to the profession!</a:t>
            </a:r>
          </a:p>
          <a:p>
            <a:pPr>
              <a:lnSpc>
                <a:spcPct val="90000"/>
              </a:lnSpc>
            </a:pPr>
            <a:endParaRPr lang="en-US" sz="2200" dirty="0">
              <a:solidFill>
                <a:srgbClr val="404040"/>
              </a:solidFill>
            </a:endParaRPr>
          </a:p>
          <a:p>
            <a:pPr>
              <a:lnSpc>
                <a:spcPct val="90000"/>
              </a:lnSpc>
            </a:pPr>
            <a:r>
              <a:rPr lang="en-US" sz="2200" dirty="0">
                <a:solidFill>
                  <a:srgbClr val="404040"/>
                </a:solidFill>
              </a:rPr>
              <a:t>Your role is key in mentoring and providing guidance to developing student teachers.</a:t>
            </a:r>
          </a:p>
          <a:p>
            <a:pPr>
              <a:lnSpc>
                <a:spcPct val="90000"/>
              </a:lnSpc>
            </a:pPr>
            <a:endParaRPr lang="en-US" sz="2200" dirty="0">
              <a:solidFill>
                <a:srgbClr val="404040"/>
              </a:solidFill>
            </a:endParaRPr>
          </a:p>
          <a:p>
            <a:pPr>
              <a:lnSpc>
                <a:spcPct val="90000"/>
              </a:lnSpc>
            </a:pPr>
            <a:r>
              <a:rPr lang="en-US" sz="2200" dirty="0">
                <a:solidFill>
                  <a:srgbClr val="404040"/>
                </a:solidFill>
              </a:rPr>
              <a:t>You will be directly responsible for assessing the student teacher’s gradual progression to full time teaching.</a:t>
            </a:r>
          </a:p>
        </p:txBody>
      </p:sp>
      <p:pic>
        <p:nvPicPr>
          <p:cNvPr id="4" name="Audio 3">
            <a:hlinkClick r:id="" action="ppaction://media"/>
            <a:extLst>
              <a:ext uri="{FF2B5EF4-FFF2-40B4-BE49-F238E27FC236}">
                <a16:creationId xmlns:a16="http://schemas.microsoft.com/office/drawing/2014/main" id="{8AD74D13-68CB-41C9-9CC3-8E3D70CEAB0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05800" y="304800"/>
            <a:ext cx="457200" cy="457200"/>
          </a:xfrm>
          <a:prstGeom prst="rect">
            <a:avLst/>
          </a:prstGeom>
        </p:spPr>
      </p:pic>
      <p:sp>
        <p:nvSpPr>
          <p:cNvPr id="5" name="Rectangle 4">
            <a:extLst>
              <a:ext uri="{FF2B5EF4-FFF2-40B4-BE49-F238E27FC236}">
                <a16:creationId xmlns:a16="http://schemas.microsoft.com/office/drawing/2014/main" id="{D6184131-33FD-B1E6-4194-7AEBB12B41B3}"/>
              </a:ext>
            </a:extLst>
          </p:cNvPr>
          <p:cNvSpPr/>
          <p:nvPr/>
        </p:nvSpPr>
        <p:spPr>
          <a:xfrm>
            <a:off x="1630373" y="674370"/>
            <a:ext cx="5882981" cy="1371600"/>
          </a:xfrm>
          <a:prstGeom prst="rect">
            <a:avLst/>
          </a:prstGeom>
          <a:noFill/>
          <a:ln w="5715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5523736"/>
      </p:ext>
    </p:extLst>
  </p:cSld>
  <p:clrMapOvr>
    <a:masterClrMapping/>
  </p:clrMapOvr>
  <mc:AlternateContent xmlns:mc="http://schemas.openxmlformats.org/markup-compatibility/2006" xmlns:p14="http://schemas.microsoft.com/office/powerpoint/2010/main">
    <mc:Choice Requires="p14">
      <p:transition spd="med" p14:dur="700" advTm="25689">
        <p:fade/>
      </p:transition>
    </mc:Choice>
    <mc:Fallback xmlns="">
      <p:transition spd="med" advTm="256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02AA0-CC98-41C7-8CDC-62EC2DA94896}"/>
              </a:ext>
            </a:extLst>
          </p:cNvPr>
          <p:cNvSpPr>
            <a:spLocks noGrp="1"/>
          </p:cNvSpPr>
          <p:nvPr>
            <p:ph type="title"/>
          </p:nvPr>
        </p:nvSpPr>
        <p:spPr>
          <a:xfrm>
            <a:off x="885655" y="682365"/>
            <a:ext cx="7302464" cy="1080296"/>
          </a:xfrm>
          <a:noFill/>
          <a:ln>
            <a:noFill/>
          </a:ln>
        </p:spPr>
        <p:txBody>
          <a:bodyPr>
            <a:noAutofit/>
          </a:bodyPr>
          <a:lstStyle/>
          <a:p>
            <a:r>
              <a:rPr lang="en-US" sz="4000" dirty="0">
                <a:solidFill>
                  <a:schemeClr val="tx1"/>
                </a:solidFill>
              </a:rPr>
              <a:t>Cooperating Teacher Qualifications</a:t>
            </a:r>
          </a:p>
        </p:txBody>
      </p:sp>
      <p:sp>
        <p:nvSpPr>
          <p:cNvPr id="3" name="Content Placeholder 2">
            <a:extLst>
              <a:ext uri="{FF2B5EF4-FFF2-40B4-BE49-F238E27FC236}">
                <a16:creationId xmlns:a16="http://schemas.microsoft.com/office/drawing/2014/main" id="{F50C8E6E-A9C7-4FC5-A66A-49BAFE0CF4CE}"/>
              </a:ext>
            </a:extLst>
          </p:cNvPr>
          <p:cNvSpPr>
            <a:spLocks noGrp="1"/>
          </p:cNvSpPr>
          <p:nvPr>
            <p:ph idx="1"/>
          </p:nvPr>
        </p:nvSpPr>
        <p:spPr>
          <a:xfrm>
            <a:off x="1131615" y="2057400"/>
            <a:ext cx="6810544" cy="3659937"/>
          </a:xfrm>
        </p:spPr>
        <p:txBody>
          <a:bodyPr anchor="ctr">
            <a:normAutofit/>
          </a:bodyPr>
          <a:lstStyle/>
          <a:p>
            <a:pPr marL="0" indent="0">
              <a:buNone/>
            </a:pPr>
            <a:r>
              <a:rPr lang="en-US" sz="2200" dirty="0"/>
              <a:t>The qualifications for a cooperating teacher include:</a:t>
            </a:r>
          </a:p>
          <a:p>
            <a:pPr marL="0" indent="0">
              <a:buNone/>
            </a:pPr>
            <a:endParaRPr lang="en-US" sz="2200" dirty="0"/>
          </a:p>
          <a:p>
            <a:pPr lvl="1"/>
            <a:r>
              <a:rPr lang="en-US" sz="2200" dirty="0"/>
              <a:t>A valid Wisconsin license, or an equivalent license if the clinical program is located outside of Wisconsin.</a:t>
            </a:r>
          </a:p>
          <a:p>
            <a:pPr lvl="1"/>
            <a:r>
              <a:rPr lang="en-US" sz="2200" dirty="0"/>
              <a:t>Volunteered for the student teacher placement.</a:t>
            </a:r>
          </a:p>
          <a:p>
            <a:pPr lvl="1"/>
            <a:r>
              <a:rPr lang="en-US" sz="2200" dirty="0"/>
              <a:t>At least 3 years of teaching experience in the certification subject area.</a:t>
            </a:r>
          </a:p>
          <a:p>
            <a:pPr lvl="1"/>
            <a:r>
              <a:rPr lang="en-US" sz="2200" dirty="0"/>
              <a:t>At least 1 year of experience in your current district.</a:t>
            </a:r>
          </a:p>
          <a:p>
            <a:pPr lvl="1"/>
            <a:r>
              <a:rPr lang="en-US" sz="2200" dirty="0"/>
              <a:t>Complete the Educate-WI Cooperating Teacher Modules I and II.</a:t>
            </a:r>
          </a:p>
          <a:p>
            <a:pPr marL="0" indent="0">
              <a:buNone/>
            </a:pPr>
            <a:endParaRPr lang="en-US" dirty="0">
              <a:solidFill>
                <a:schemeClr val="bg1"/>
              </a:solidFill>
            </a:endParaRPr>
          </a:p>
        </p:txBody>
      </p:sp>
      <p:pic>
        <p:nvPicPr>
          <p:cNvPr id="4" name="Audio 3">
            <a:hlinkClick r:id="" action="ppaction://media"/>
            <a:extLst>
              <a:ext uri="{FF2B5EF4-FFF2-40B4-BE49-F238E27FC236}">
                <a16:creationId xmlns:a16="http://schemas.microsoft.com/office/drawing/2014/main" id="{803B32C3-5A3F-4190-881E-AECE69727F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247161"/>
            <a:ext cx="457200" cy="457200"/>
          </a:xfrm>
          <a:prstGeom prst="rect">
            <a:avLst/>
          </a:prstGeom>
        </p:spPr>
      </p:pic>
    </p:spTree>
    <p:extLst>
      <p:ext uri="{BB962C8B-B14F-4D97-AF65-F5344CB8AC3E}">
        <p14:creationId xmlns:p14="http://schemas.microsoft.com/office/powerpoint/2010/main" val="3514744688"/>
      </p:ext>
    </p:extLst>
  </p:cSld>
  <p:clrMapOvr>
    <a:masterClrMapping/>
  </p:clrMapOvr>
  <mc:AlternateContent xmlns:mc="http://schemas.openxmlformats.org/markup-compatibility/2006" xmlns:p14="http://schemas.microsoft.com/office/powerpoint/2010/main">
    <mc:Choice Requires="p14">
      <p:transition spd="slow" p14:dur="2000" advTm="29743"/>
    </mc:Choice>
    <mc:Fallback xmlns="">
      <p:transition spd="slow" advTm="29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700" y="457200"/>
            <a:ext cx="6832599" cy="976520"/>
          </a:xfrm>
          <a:noFill/>
          <a:ln>
            <a:solidFill>
              <a:schemeClr val="bg1"/>
            </a:solidFill>
          </a:ln>
        </p:spPr>
        <p:txBody>
          <a:bodyPr wrap="square">
            <a:noAutofit/>
          </a:bodyPr>
          <a:lstStyle/>
          <a:p>
            <a:r>
              <a:rPr lang="en-US" sz="4000" dirty="0"/>
              <a:t>Student Teaching Requirements</a:t>
            </a:r>
          </a:p>
        </p:txBody>
      </p:sp>
      <p:sp>
        <p:nvSpPr>
          <p:cNvPr id="3" name="Content Placeholder 2"/>
          <p:cNvSpPr>
            <a:spLocks noGrp="1"/>
          </p:cNvSpPr>
          <p:nvPr>
            <p:ph idx="1"/>
          </p:nvPr>
        </p:nvSpPr>
        <p:spPr>
          <a:xfrm>
            <a:off x="482601" y="1600200"/>
            <a:ext cx="5556501" cy="4485259"/>
          </a:xfrm>
        </p:spPr>
        <p:txBody>
          <a:bodyPr>
            <a:normAutofit fontScale="92500" lnSpcReduction="10000"/>
          </a:bodyPr>
          <a:lstStyle/>
          <a:p>
            <a:pPr>
              <a:lnSpc>
                <a:spcPct val="90000"/>
              </a:lnSpc>
            </a:pPr>
            <a:r>
              <a:rPr lang="en-US" sz="2200" dirty="0"/>
              <a:t>The student must be assigned a cooperating teacher or team of cooperating teachers.</a:t>
            </a:r>
          </a:p>
          <a:p>
            <a:pPr>
              <a:lnSpc>
                <a:spcPct val="90000"/>
              </a:lnSpc>
            </a:pPr>
            <a:r>
              <a:rPr lang="en-US" sz="2200" dirty="0"/>
              <a:t>The student teaching experiences must be developmental in scope and sequence, occur in school settings, and meet the statutory requirements identified in s. 118.19 (3)(a), Stats. </a:t>
            </a:r>
          </a:p>
          <a:p>
            <a:pPr>
              <a:lnSpc>
                <a:spcPct val="90000"/>
              </a:lnSpc>
            </a:pPr>
            <a:r>
              <a:rPr lang="en-US" sz="2200" dirty="0"/>
              <a:t>The student teaching experience must provide the student the opportunity to interact with and adapt instruction for students with disabilities.</a:t>
            </a:r>
          </a:p>
          <a:p>
            <a:pPr>
              <a:lnSpc>
                <a:spcPct val="90000"/>
              </a:lnSpc>
            </a:pPr>
            <a:r>
              <a:rPr lang="en-US" sz="2200" dirty="0"/>
              <a:t>Students must demonstrate greater knowledge and understanding of the Wisconsin 10 Teacher Standards, Communication Skills, Human Relations and Professional Dispositions, Content Knowledge, and Pedagogical Knowledge as demonstrated by a proficiency rating on the cooperating teacher and supervisor performance evaluations.</a:t>
            </a:r>
          </a:p>
          <a:p>
            <a:pPr marL="0" indent="0">
              <a:buNone/>
            </a:pPr>
            <a:endParaRPr lang="en-US" dirty="0">
              <a:solidFill>
                <a:schemeClr val="bg1"/>
              </a:solidFill>
            </a:endParaRPr>
          </a:p>
        </p:txBody>
      </p:sp>
      <p:pic>
        <p:nvPicPr>
          <p:cNvPr id="7" name="Graphic 6" descr="Classroom">
            <a:extLst>
              <a:ext uri="{FF2B5EF4-FFF2-40B4-BE49-F238E27FC236}">
                <a16:creationId xmlns:a16="http://schemas.microsoft.com/office/drawing/2014/main" id="{D37E242F-D007-4C43-B69C-BFA8C81D9D3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89902" y="2067940"/>
            <a:ext cx="2571497" cy="2571497"/>
          </a:xfrm>
          <a:prstGeom prst="rect">
            <a:avLst/>
          </a:prstGeom>
        </p:spPr>
      </p:pic>
      <p:pic>
        <p:nvPicPr>
          <p:cNvPr id="5" name="Audio 4">
            <a:hlinkClick r:id="" action="ppaction://media"/>
            <a:extLst>
              <a:ext uri="{FF2B5EF4-FFF2-40B4-BE49-F238E27FC236}">
                <a16:creationId xmlns:a16="http://schemas.microsoft.com/office/drawing/2014/main" id="{CBD1CF49-8E89-40F0-93B7-AA227E92F5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32799" y="228600"/>
            <a:ext cx="457200" cy="457200"/>
          </a:xfrm>
          <a:prstGeom prst="rect">
            <a:avLst/>
          </a:prstGeom>
        </p:spPr>
      </p:pic>
    </p:spTree>
    <p:extLst>
      <p:ext uri="{BB962C8B-B14F-4D97-AF65-F5344CB8AC3E}">
        <p14:creationId xmlns:p14="http://schemas.microsoft.com/office/powerpoint/2010/main" val="1730629834"/>
      </p:ext>
    </p:extLst>
  </p:cSld>
  <p:clrMapOvr>
    <a:masterClrMapping/>
  </p:clrMapOvr>
  <mc:AlternateContent xmlns:mc="http://schemas.openxmlformats.org/markup-compatibility/2006" xmlns:p14="http://schemas.microsoft.com/office/powerpoint/2010/main">
    <mc:Choice Requires="p14">
      <p:transition spd="med" p14:dur="700" advTm="53636">
        <p:fade/>
      </p:transition>
    </mc:Choice>
    <mc:Fallback xmlns="">
      <p:transition spd="med" advTm="536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CFFABF-5586-4796-9D78-5A1733260F57}"/>
              </a:ext>
            </a:extLst>
          </p:cNvPr>
          <p:cNvPicPr>
            <a:picLocks noChangeAspect="1"/>
          </p:cNvPicPr>
          <p:nvPr/>
        </p:nvPicPr>
        <p:blipFill rotWithShape="1">
          <a:blip r:embed="rId4">
            <a:alphaModFix amt="20000"/>
          </a:blip>
          <a:srcRect t="15730"/>
          <a:stretch/>
        </p:blipFill>
        <p:spPr>
          <a:xfrm>
            <a:off x="15" y="857257"/>
            <a:ext cx="9143985" cy="5143493"/>
          </a:xfrm>
          <a:prstGeom prst="rect">
            <a:avLst/>
          </a:prstGeom>
        </p:spPr>
      </p:pic>
      <p:sp>
        <p:nvSpPr>
          <p:cNvPr id="2" name="Title 1">
            <a:extLst>
              <a:ext uri="{FF2B5EF4-FFF2-40B4-BE49-F238E27FC236}">
                <a16:creationId xmlns:a16="http://schemas.microsoft.com/office/drawing/2014/main" id="{BE69868B-E1E1-46A4-A643-B61133B21669}"/>
              </a:ext>
            </a:extLst>
          </p:cNvPr>
          <p:cNvSpPr>
            <a:spLocks noGrp="1"/>
          </p:cNvSpPr>
          <p:nvPr>
            <p:ph type="title"/>
          </p:nvPr>
        </p:nvSpPr>
        <p:spPr>
          <a:xfrm>
            <a:off x="1293876" y="1122262"/>
            <a:ext cx="6556248" cy="891540"/>
          </a:xfrm>
          <a:noFill/>
          <a:ln>
            <a:noFill/>
          </a:ln>
        </p:spPr>
        <p:txBody>
          <a:bodyPr>
            <a:noAutofit/>
          </a:bodyPr>
          <a:lstStyle/>
          <a:p>
            <a:pPr algn="ctr"/>
            <a:r>
              <a:rPr lang="en-US" sz="4000" b="1" dirty="0">
                <a:solidFill>
                  <a:schemeClr val="tx1"/>
                </a:solidFill>
              </a:rPr>
              <a:t>Initial</a:t>
            </a:r>
            <a:r>
              <a:rPr lang="en-US" sz="4000" dirty="0">
                <a:solidFill>
                  <a:schemeClr val="tx1"/>
                </a:solidFill>
              </a:rPr>
              <a:t> License Student Teacher</a:t>
            </a:r>
            <a:br>
              <a:rPr lang="en-US" sz="4000" dirty="0">
                <a:solidFill>
                  <a:schemeClr val="tx1"/>
                </a:solidFill>
              </a:rPr>
            </a:br>
            <a:r>
              <a:rPr lang="en-US" sz="4000" dirty="0">
                <a:solidFill>
                  <a:schemeClr val="tx1"/>
                </a:solidFill>
              </a:rPr>
              <a:t>Evaluation Requirements</a:t>
            </a:r>
          </a:p>
        </p:txBody>
      </p:sp>
      <p:sp>
        <p:nvSpPr>
          <p:cNvPr id="3" name="Content Placeholder 2">
            <a:extLst>
              <a:ext uri="{FF2B5EF4-FFF2-40B4-BE49-F238E27FC236}">
                <a16:creationId xmlns:a16="http://schemas.microsoft.com/office/drawing/2014/main" id="{C538EBA6-3D75-4899-B910-31B1CEA3D47B}"/>
              </a:ext>
            </a:extLst>
          </p:cNvPr>
          <p:cNvSpPr>
            <a:spLocks noGrp="1"/>
          </p:cNvSpPr>
          <p:nvPr>
            <p:ph idx="1"/>
          </p:nvPr>
        </p:nvSpPr>
        <p:spPr>
          <a:xfrm>
            <a:off x="951738" y="2298388"/>
            <a:ext cx="7240524" cy="3525938"/>
          </a:xfrm>
        </p:spPr>
        <p:txBody>
          <a:bodyPr>
            <a:normAutofit fontScale="77500" lnSpcReduction="20000"/>
          </a:bodyPr>
          <a:lstStyle/>
          <a:p>
            <a:r>
              <a:rPr lang="en-US" sz="2800" dirty="0"/>
              <a:t>Initial license seeking student teachers must student teach full days for a full semester and follow the school district calendar and the cooperating teacher’s schedule. If the district is on trimesters, then the student teacher must student teach for 18 weeks. </a:t>
            </a:r>
          </a:p>
          <a:p>
            <a:r>
              <a:rPr lang="en-US" sz="2800" dirty="0"/>
              <a:t>The supervisor must complete three observations and evaluations in person or real time virtual. One observation and evaluation must be done in person. </a:t>
            </a:r>
          </a:p>
          <a:p>
            <a:r>
              <a:rPr lang="en-US" sz="2800" dirty="0"/>
              <a:t>The cooperating teacher must complete two observations and evaluations.</a:t>
            </a:r>
          </a:p>
          <a:p>
            <a:r>
              <a:rPr lang="en-US" sz="2800" dirty="0"/>
              <a:t>The cooperating teacher, student teacher, and Educate-WI supervisor must conference after each evaluation (for a total of three times).</a:t>
            </a:r>
          </a:p>
          <a:p>
            <a:endParaRPr lang="en-US" dirty="0"/>
          </a:p>
          <a:p>
            <a:endParaRPr lang="en-US" dirty="0"/>
          </a:p>
          <a:p>
            <a:endParaRPr lang="en-US" dirty="0"/>
          </a:p>
        </p:txBody>
      </p:sp>
      <p:pic>
        <p:nvPicPr>
          <p:cNvPr id="9" name="Audio 8">
            <a:hlinkClick r:id="" action="ppaction://media"/>
            <a:extLst>
              <a:ext uri="{FF2B5EF4-FFF2-40B4-BE49-F238E27FC236}">
                <a16:creationId xmlns:a16="http://schemas.microsoft.com/office/drawing/2014/main" id="{F0F9C86C-8169-4DCA-A2C7-F0695C8722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58200" y="228600"/>
            <a:ext cx="457200" cy="457200"/>
          </a:xfrm>
          <a:prstGeom prst="rect">
            <a:avLst/>
          </a:prstGeom>
        </p:spPr>
      </p:pic>
    </p:spTree>
    <p:extLst>
      <p:ext uri="{BB962C8B-B14F-4D97-AF65-F5344CB8AC3E}">
        <p14:creationId xmlns:p14="http://schemas.microsoft.com/office/powerpoint/2010/main" val="2174431333"/>
      </p:ext>
    </p:extLst>
  </p:cSld>
  <p:clrMapOvr>
    <a:masterClrMapping/>
  </p:clrMapOvr>
  <mc:AlternateContent xmlns:mc="http://schemas.openxmlformats.org/markup-compatibility/2006" xmlns:p14="http://schemas.microsoft.com/office/powerpoint/2010/main">
    <mc:Choice Requires="p14">
      <p:transition spd="slow" p14:dur="2000" advTm="65909"/>
    </mc:Choice>
    <mc:Fallback xmlns="">
      <p:transition spd="slow" advTm="65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1EFEB9-FAB1-8E57-24EC-52409E58C7EE}"/>
              </a:ext>
            </a:extLst>
          </p:cNvPr>
          <p:cNvPicPr>
            <a:picLocks noChangeAspect="1"/>
          </p:cNvPicPr>
          <p:nvPr/>
        </p:nvPicPr>
        <p:blipFill rotWithShape="1">
          <a:blip r:embed="rId4">
            <a:alphaModFix amt="20000"/>
          </a:blip>
          <a:srcRect t="15730"/>
          <a:stretch/>
        </p:blipFill>
        <p:spPr>
          <a:xfrm>
            <a:off x="15" y="857257"/>
            <a:ext cx="9143985" cy="5143493"/>
          </a:xfrm>
          <a:prstGeom prst="rect">
            <a:avLst/>
          </a:prstGeom>
        </p:spPr>
      </p:pic>
      <p:sp>
        <p:nvSpPr>
          <p:cNvPr id="2" name="Title 1">
            <a:extLst>
              <a:ext uri="{FF2B5EF4-FFF2-40B4-BE49-F238E27FC236}">
                <a16:creationId xmlns:a16="http://schemas.microsoft.com/office/drawing/2014/main" id="{82358B43-1DEF-40FB-9667-39D5C412530A}"/>
              </a:ext>
            </a:extLst>
          </p:cNvPr>
          <p:cNvSpPr>
            <a:spLocks noGrp="1"/>
          </p:cNvSpPr>
          <p:nvPr>
            <p:ph type="title"/>
          </p:nvPr>
        </p:nvSpPr>
        <p:spPr>
          <a:xfrm>
            <a:off x="838200" y="914400"/>
            <a:ext cx="7467600" cy="1371599"/>
          </a:xfrm>
          <a:noFill/>
          <a:ln>
            <a:noFill/>
          </a:ln>
        </p:spPr>
        <p:txBody>
          <a:bodyPr>
            <a:noAutofit/>
          </a:bodyPr>
          <a:lstStyle/>
          <a:p>
            <a:pPr algn="ctr"/>
            <a:r>
              <a:rPr lang="en-US" sz="4000" b="1" dirty="0"/>
              <a:t>Additional </a:t>
            </a:r>
            <a:r>
              <a:rPr lang="en-US" sz="4000" dirty="0"/>
              <a:t>License Student Teacher Evaluation Requirements</a:t>
            </a:r>
          </a:p>
        </p:txBody>
      </p:sp>
      <p:sp>
        <p:nvSpPr>
          <p:cNvPr id="3" name="Content Placeholder 2">
            <a:extLst>
              <a:ext uri="{FF2B5EF4-FFF2-40B4-BE49-F238E27FC236}">
                <a16:creationId xmlns:a16="http://schemas.microsoft.com/office/drawing/2014/main" id="{67866EC9-F490-46F3-A992-896FB5C5B7B4}"/>
              </a:ext>
            </a:extLst>
          </p:cNvPr>
          <p:cNvSpPr>
            <a:spLocks noGrp="1"/>
          </p:cNvSpPr>
          <p:nvPr>
            <p:ph idx="1"/>
          </p:nvPr>
        </p:nvSpPr>
        <p:spPr>
          <a:xfrm>
            <a:off x="762000" y="2209801"/>
            <a:ext cx="7772400" cy="3733800"/>
          </a:xfrm>
        </p:spPr>
        <p:txBody>
          <a:bodyPr anchor="ctr">
            <a:normAutofit/>
          </a:bodyPr>
          <a:lstStyle/>
          <a:p>
            <a:r>
              <a:rPr lang="en-US" sz="2200" dirty="0"/>
              <a:t>Additional license seeking student teachers must demonstrate proficiency within a 9-week timeframe.</a:t>
            </a:r>
          </a:p>
          <a:p>
            <a:r>
              <a:rPr lang="en-US" sz="2200" dirty="0"/>
              <a:t>A minimum of one observation and evaluation must be completed by the cooperating teacher.</a:t>
            </a:r>
          </a:p>
          <a:p>
            <a:r>
              <a:rPr lang="en-US" sz="2200" dirty="0"/>
              <a:t>A minimum of one observation and evaluation must be completed by the supervisor. </a:t>
            </a:r>
          </a:p>
          <a:p>
            <a:r>
              <a:rPr lang="en-US" sz="2200" dirty="0"/>
              <a:t>The cooperating teacher, student teacher, and Educate-WI supervisor must conference after each evaluation (could be one conference if both observations and evaluations are conducted at the same time).</a:t>
            </a:r>
          </a:p>
          <a:p>
            <a:endParaRPr lang="en-US" dirty="0"/>
          </a:p>
        </p:txBody>
      </p:sp>
      <p:pic>
        <p:nvPicPr>
          <p:cNvPr id="11" name="Audio 10">
            <a:hlinkClick r:id="" action="ppaction://media"/>
            <a:extLst>
              <a:ext uri="{FF2B5EF4-FFF2-40B4-BE49-F238E27FC236}">
                <a16:creationId xmlns:a16="http://schemas.microsoft.com/office/drawing/2014/main" id="{C15EE63D-8449-4730-A2A8-EFB81663DB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58200" y="228600"/>
            <a:ext cx="457200" cy="457200"/>
          </a:xfrm>
          <a:prstGeom prst="rect">
            <a:avLst/>
          </a:prstGeom>
        </p:spPr>
      </p:pic>
    </p:spTree>
    <p:extLst>
      <p:ext uri="{BB962C8B-B14F-4D97-AF65-F5344CB8AC3E}">
        <p14:creationId xmlns:p14="http://schemas.microsoft.com/office/powerpoint/2010/main" val="3449717156"/>
      </p:ext>
    </p:extLst>
  </p:cSld>
  <p:clrMapOvr>
    <a:masterClrMapping/>
  </p:clrMapOvr>
  <mc:AlternateContent xmlns:mc="http://schemas.openxmlformats.org/markup-compatibility/2006" xmlns:p14="http://schemas.microsoft.com/office/powerpoint/2010/main">
    <mc:Choice Requires="p14">
      <p:transition spd="slow" p14:dur="2000" advTm="41520"/>
    </mc:Choice>
    <mc:Fallback xmlns="">
      <p:transition spd="slow" advTm="41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9076-55F7-42CE-B0FF-AB1A8EE8DAAD}"/>
              </a:ext>
            </a:extLst>
          </p:cNvPr>
          <p:cNvSpPr>
            <a:spLocks noGrp="1"/>
          </p:cNvSpPr>
          <p:nvPr>
            <p:ph type="title"/>
          </p:nvPr>
        </p:nvSpPr>
        <p:spPr>
          <a:xfrm>
            <a:off x="533400" y="533400"/>
            <a:ext cx="8077200" cy="891540"/>
          </a:xfrm>
        </p:spPr>
        <p:txBody>
          <a:bodyPr>
            <a:noAutofit/>
          </a:bodyPr>
          <a:lstStyle/>
          <a:p>
            <a:pPr algn="ctr"/>
            <a:r>
              <a:rPr lang="en-US" sz="4000" dirty="0"/>
              <a:t>Student Teachers Are Evaluated on the </a:t>
            </a:r>
            <a:br>
              <a:rPr lang="en-US" sz="4000" dirty="0"/>
            </a:br>
            <a:r>
              <a:rPr lang="en-US" sz="4000" dirty="0"/>
              <a:t>Wisconsin 10 Teacher Standards</a:t>
            </a:r>
          </a:p>
        </p:txBody>
      </p:sp>
      <p:graphicFrame>
        <p:nvGraphicFramePr>
          <p:cNvPr id="5" name="Content Placeholder 2">
            <a:extLst>
              <a:ext uri="{FF2B5EF4-FFF2-40B4-BE49-F238E27FC236}">
                <a16:creationId xmlns:a16="http://schemas.microsoft.com/office/drawing/2014/main" id="{DA943E50-AC89-4D99-9DA4-6DEE3A315C7E}"/>
              </a:ext>
            </a:extLst>
          </p:cNvPr>
          <p:cNvGraphicFramePr>
            <a:graphicFrameLocks noGrp="1"/>
          </p:cNvGraphicFramePr>
          <p:nvPr>
            <p:ph idx="1"/>
            <p:extLst>
              <p:ext uri="{D42A27DB-BD31-4B8C-83A1-F6EECF244321}">
                <p14:modId xmlns:p14="http://schemas.microsoft.com/office/powerpoint/2010/main" val="4281127491"/>
              </p:ext>
            </p:extLst>
          </p:nvPr>
        </p:nvGraphicFramePr>
        <p:xfrm>
          <a:off x="148963" y="1111067"/>
          <a:ext cx="8846074" cy="55092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id="{75A87DFD-FEB8-4647-8203-80028692D90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8200" y="217170"/>
            <a:ext cx="457200" cy="457200"/>
          </a:xfrm>
          <a:prstGeom prst="rect">
            <a:avLst/>
          </a:prstGeom>
        </p:spPr>
      </p:pic>
    </p:spTree>
    <p:extLst>
      <p:ext uri="{BB962C8B-B14F-4D97-AF65-F5344CB8AC3E}">
        <p14:creationId xmlns:p14="http://schemas.microsoft.com/office/powerpoint/2010/main" val="969155161"/>
      </p:ext>
    </p:extLst>
  </p:cSld>
  <p:clrMapOvr>
    <a:masterClrMapping/>
  </p:clrMapOvr>
  <mc:AlternateContent xmlns:mc="http://schemas.openxmlformats.org/markup-compatibility/2006" xmlns:p14="http://schemas.microsoft.com/office/powerpoint/2010/main">
    <mc:Choice Requires="p14">
      <p:transition spd="slow" p14:dur="2000" advTm="201820"/>
    </mc:Choice>
    <mc:Fallback xmlns="">
      <p:transition spd="slow" advTm="201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381000"/>
            <a:ext cx="7848600" cy="1532474"/>
          </a:xfrm>
          <a:solidFill>
            <a:srgbClr val="FFFFFF"/>
          </a:solidFill>
          <a:ln>
            <a:noFill/>
          </a:ln>
        </p:spPr>
        <p:txBody>
          <a:bodyPr>
            <a:noAutofit/>
          </a:bodyPr>
          <a:lstStyle/>
          <a:p>
            <a:pPr algn="ctr"/>
            <a:r>
              <a:rPr lang="en-US" sz="4000" dirty="0"/>
              <a:t>Student and Cooperating Teacher Support</a:t>
            </a:r>
          </a:p>
        </p:txBody>
      </p:sp>
      <p:graphicFrame>
        <p:nvGraphicFramePr>
          <p:cNvPr id="5" name="Content Placeholder 2">
            <a:extLst>
              <a:ext uri="{FF2B5EF4-FFF2-40B4-BE49-F238E27FC236}">
                <a16:creationId xmlns:a16="http://schemas.microsoft.com/office/drawing/2014/main" id="{FB9EEC1C-6658-43B2-8CDE-C68740F0691E}"/>
              </a:ext>
            </a:extLst>
          </p:cNvPr>
          <p:cNvGraphicFramePr>
            <a:graphicFrameLocks noGrp="1"/>
          </p:cNvGraphicFramePr>
          <p:nvPr>
            <p:ph idx="1"/>
            <p:extLst>
              <p:ext uri="{D42A27DB-BD31-4B8C-83A1-F6EECF244321}">
                <p14:modId xmlns:p14="http://schemas.microsoft.com/office/powerpoint/2010/main" val="3828197579"/>
              </p:ext>
            </p:extLst>
          </p:nvPr>
        </p:nvGraphicFramePr>
        <p:xfrm>
          <a:off x="914400" y="2057400"/>
          <a:ext cx="7315200" cy="3957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id="{52EAC608-968F-48BB-912B-47815E358F3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96300" y="152400"/>
            <a:ext cx="457200" cy="457200"/>
          </a:xfrm>
          <a:prstGeom prst="rect">
            <a:avLst/>
          </a:prstGeom>
        </p:spPr>
      </p:pic>
    </p:spTree>
    <p:extLst>
      <p:ext uri="{BB962C8B-B14F-4D97-AF65-F5344CB8AC3E}">
        <p14:creationId xmlns:p14="http://schemas.microsoft.com/office/powerpoint/2010/main" val="238437562"/>
      </p:ext>
    </p:extLst>
  </p:cSld>
  <p:clrMapOvr>
    <a:masterClrMapping/>
  </p:clrMapOvr>
  <mc:AlternateContent xmlns:mc="http://schemas.openxmlformats.org/markup-compatibility/2006" xmlns:p14="http://schemas.microsoft.com/office/powerpoint/2010/main">
    <mc:Choice Requires="p14">
      <p:transition spd="med" p14:dur="700" advTm="45100">
        <p:fade/>
      </p:transition>
    </mc:Choice>
    <mc:Fallback xmlns="">
      <p:transition spd="med" advTm="45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89FF-B67A-B54F-98FA-86BFFF6C76A8}"/>
              </a:ext>
            </a:extLst>
          </p:cNvPr>
          <p:cNvSpPr>
            <a:spLocks noGrp="1"/>
          </p:cNvSpPr>
          <p:nvPr>
            <p:ph type="title"/>
          </p:nvPr>
        </p:nvSpPr>
        <p:spPr>
          <a:xfrm>
            <a:off x="3218688" y="685800"/>
            <a:ext cx="2706624" cy="891540"/>
          </a:xfrm>
          <a:ln>
            <a:noFill/>
          </a:ln>
        </p:spPr>
        <p:txBody>
          <a:bodyPr>
            <a:normAutofit/>
          </a:bodyPr>
          <a:lstStyle/>
          <a:p>
            <a:r>
              <a:rPr lang="en-US" sz="4000" dirty="0"/>
              <a:t>Office Staff</a:t>
            </a:r>
          </a:p>
        </p:txBody>
      </p:sp>
      <p:graphicFrame>
        <p:nvGraphicFramePr>
          <p:cNvPr id="12" name="Diagram 11">
            <a:extLst>
              <a:ext uri="{FF2B5EF4-FFF2-40B4-BE49-F238E27FC236}">
                <a16:creationId xmlns:a16="http://schemas.microsoft.com/office/drawing/2014/main" id="{0A90EEA4-D6EF-900C-ADBA-7EF8F2F1B127}"/>
              </a:ext>
            </a:extLst>
          </p:cNvPr>
          <p:cNvGraphicFramePr/>
          <p:nvPr>
            <p:extLst>
              <p:ext uri="{D42A27DB-BD31-4B8C-83A1-F6EECF244321}">
                <p14:modId xmlns:p14="http://schemas.microsoft.com/office/powerpoint/2010/main" val="2118709548"/>
              </p:ext>
            </p:extLst>
          </p:nvPr>
        </p:nvGraphicFramePr>
        <p:xfrm>
          <a:off x="1219200" y="1577340"/>
          <a:ext cx="6705600" cy="4743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6241655"/>
      </p:ext>
    </p:extLst>
  </p:cSld>
  <p:clrMapOvr>
    <a:masterClrMapping/>
  </p:clrMapOvr>
  <mc:AlternateContent xmlns:mc="http://schemas.openxmlformats.org/markup-compatibility/2006" xmlns:p14="http://schemas.microsoft.com/office/powerpoint/2010/main">
    <mc:Choice Requires="p14">
      <p:transition spd="med" p14:dur="700" advTm="28246">
        <p:fade/>
      </p:transition>
    </mc:Choice>
    <mc:Fallback xmlns="">
      <p:transition spd="med" advTm="28246">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F1638-499C-CA4D-BC3F-3806CD211803}"/>
              </a:ext>
            </a:extLst>
          </p:cNvPr>
          <p:cNvSpPr>
            <a:spLocks noGrp="1"/>
          </p:cNvSpPr>
          <p:nvPr>
            <p:ph type="title"/>
          </p:nvPr>
        </p:nvSpPr>
        <p:spPr>
          <a:xfrm>
            <a:off x="623888" y="1219200"/>
            <a:ext cx="7886700" cy="2852737"/>
          </a:xfrm>
          <a:solidFill>
            <a:srgbClr val="FFFFFF">
              <a:alpha val="10000"/>
            </a:srgbClr>
          </a:solidFill>
          <a:ln>
            <a:noFill/>
          </a:ln>
        </p:spPr>
        <p:txBody>
          <a:bodyPr>
            <a:normAutofit/>
          </a:bodyPr>
          <a:lstStyle/>
          <a:p>
            <a:pPr algn="ctr"/>
            <a:r>
              <a:rPr lang="en-US" sz="4000" dirty="0"/>
              <a:t>Thank you for completing the Educate-WI Cooperating Teacher </a:t>
            </a:r>
            <a:br>
              <a:rPr lang="en-US" sz="4000" dirty="0"/>
            </a:br>
            <a:r>
              <a:rPr lang="en-US" sz="4000" dirty="0"/>
              <a:t>Module I!</a:t>
            </a:r>
            <a:br>
              <a:rPr lang="en-US" sz="1950" dirty="0"/>
            </a:br>
            <a:endParaRPr lang="en-US" sz="1950" dirty="0"/>
          </a:p>
        </p:txBody>
      </p:sp>
      <p:sp>
        <p:nvSpPr>
          <p:cNvPr id="4" name="Content Placeholder 3">
            <a:extLst>
              <a:ext uri="{FF2B5EF4-FFF2-40B4-BE49-F238E27FC236}">
                <a16:creationId xmlns:a16="http://schemas.microsoft.com/office/drawing/2014/main" id="{3BE25396-27BD-4182-B789-E526C7E058AC}"/>
              </a:ext>
            </a:extLst>
          </p:cNvPr>
          <p:cNvSpPr>
            <a:spLocks noGrp="1"/>
          </p:cNvSpPr>
          <p:nvPr>
            <p:ph type="body" idx="1"/>
          </p:nvPr>
        </p:nvSpPr>
        <p:spPr>
          <a:xfrm>
            <a:off x="623888" y="4148238"/>
            <a:ext cx="7886700" cy="1500187"/>
          </a:xfrm>
        </p:spPr>
        <p:txBody>
          <a:bodyPr>
            <a:normAutofit/>
          </a:bodyPr>
          <a:lstStyle/>
          <a:p>
            <a:pPr marL="0" indent="0" algn="ctr">
              <a:buNone/>
            </a:pPr>
            <a:endParaRPr lang="en-US" dirty="0"/>
          </a:p>
          <a:p>
            <a:pPr marL="0" indent="0" algn="ctr">
              <a:buNone/>
            </a:pPr>
            <a:r>
              <a:rPr lang="en-US" sz="2400" dirty="0">
                <a:solidFill>
                  <a:schemeClr val="tx1"/>
                </a:solidFill>
              </a:rPr>
              <a:t>Please continue with Cooperating Teacher Module II.</a:t>
            </a:r>
          </a:p>
        </p:txBody>
      </p:sp>
      <p:pic>
        <p:nvPicPr>
          <p:cNvPr id="5" name="Audio 4">
            <a:hlinkClick r:id="" action="ppaction://media"/>
            <a:extLst>
              <a:ext uri="{FF2B5EF4-FFF2-40B4-BE49-F238E27FC236}">
                <a16:creationId xmlns:a16="http://schemas.microsoft.com/office/drawing/2014/main" id="{D496C8AC-1DF6-4D33-8415-2D922A48CC9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10588" y="228600"/>
            <a:ext cx="457200" cy="457200"/>
          </a:xfrm>
          <a:prstGeom prst="rect">
            <a:avLst/>
          </a:prstGeom>
        </p:spPr>
      </p:pic>
    </p:spTree>
    <p:extLst>
      <p:ext uri="{BB962C8B-B14F-4D97-AF65-F5344CB8AC3E}">
        <p14:creationId xmlns:p14="http://schemas.microsoft.com/office/powerpoint/2010/main" val="2062499234"/>
      </p:ext>
    </p:extLst>
  </p:cSld>
  <p:clrMapOvr>
    <a:masterClrMapping/>
  </p:clrMapOvr>
  <mc:AlternateContent xmlns:mc="http://schemas.openxmlformats.org/markup-compatibility/2006" xmlns:p14="http://schemas.microsoft.com/office/powerpoint/2010/main">
    <mc:Choice Requires="p14">
      <p:transition spd="med" p14:dur="700" advTm="10866">
        <p:fade/>
      </p:transition>
    </mc:Choice>
    <mc:Fallback xmlns="">
      <p:transition spd="med" advTm="108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33333"/>
      </a:dk2>
      <a:lt2>
        <a:srgbClr val="E7E6E6"/>
      </a:lt2>
      <a:accent1>
        <a:srgbClr val="00528F"/>
      </a:accent1>
      <a:accent2>
        <a:srgbClr val="333333"/>
      </a:accent2>
      <a:accent3>
        <a:srgbClr val="2F80B1"/>
      </a:accent3>
      <a:accent4>
        <a:srgbClr val="009F92"/>
      </a:accent4>
      <a:accent5>
        <a:srgbClr val="23B952"/>
      </a:accent5>
      <a:accent6>
        <a:srgbClr val="FFFFFF"/>
      </a:accent6>
      <a:hlink>
        <a:srgbClr val="A5A5A5"/>
      </a:hlink>
      <a:folHlink>
        <a:srgbClr val="44546A"/>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0Spedtemplate" id="{9CF0C9C9-C9DE-4657-B67D-188183F25C32}" vid="{51362D18-52F8-421B-AE5C-6B5C03D83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5891</TotalTime>
  <Words>1185</Words>
  <Application>Microsoft Office PowerPoint</Application>
  <PresentationFormat>On-screen Show (4:3)</PresentationFormat>
  <Paragraphs>79</Paragraphs>
  <Slides>12</Slides>
  <Notes>0</Notes>
  <HiddenSlides>0</HiddenSlides>
  <MMClips>11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COOPERATING TEACHER  Module 1</vt:lpstr>
      <vt:lpstr>PowerPoint Presentation</vt:lpstr>
      <vt:lpstr>PowerPoint Presentation</vt:lpstr>
      <vt:lpstr>Cooperating Teacher</vt:lpstr>
      <vt:lpstr>Cooperating Teacher Qualifications</vt:lpstr>
      <vt:lpstr>Student Teaching Requirements</vt:lpstr>
      <vt:lpstr>Initial License Student Teacher Evaluation Requirements</vt:lpstr>
      <vt:lpstr>Additional License Student Teacher Evaluation Requirements</vt:lpstr>
      <vt:lpstr>Student Teachers Are Evaluated on the  Wisconsin 10 Teacher Standards</vt:lpstr>
      <vt:lpstr>Student and Cooperating Teacher Support</vt:lpstr>
      <vt:lpstr>Office Staff</vt:lpstr>
      <vt:lpstr>Thank you for completing the Educate-WI Cooperating Teacher  Module 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Individual Education Program IEP</dc:title>
  <dc:creator>Linda Maitrejean</dc:creator>
  <cp:lastModifiedBy>Maggie Bussewitz</cp:lastModifiedBy>
  <cp:revision>1489</cp:revision>
  <cp:lastPrinted>2019-02-05T17:37:17Z</cp:lastPrinted>
  <dcterms:created xsi:type="dcterms:W3CDTF">2012-05-30T13:24:58Z</dcterms:created>
  <dcterms:modified xsi:type="dcterms:W3CDTF">2024-09-18T17:18:28Z</dcterms:modified>
</cp:coreProperties>
</file>